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2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6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3013-4EA3-E44F-88BF-5E5E184FF7DE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DFE7-BAA8-3741-86FD-26B478A9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9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latin typeface="Calibri" charset="0"/>
              </a:rPr>
              <a:t>Vocabulary Unit 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6600" b="1" dirty="0">
                <a:ea typeface="+mn-ea"/>
                <a:cs typeface="+mn-cs"/>
              </a:rPr>
              <a:t>English 10</a:t>
            </a:r>
          </a:p>
        </p:txBody>
      </p:sp>
    </p:spTree>
    <p:extLst>
      <p:ext uri="{BB962C8B-B14F-4D97-AF65-F5344CB8AC3E}">
        <p14:creationId xmlns:p14="http://schemas.microsoft.com/office/powerpoint/2010/main" val="51186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Delegate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entrust responsibility or a task to another person</a:t>
            </a:r>
            <a:r>
              <a:rPr lang="en-US" dirty="0">
                <a:effectLst/>
              </a:rPr>
              <a:t> 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 descr="dreamstime_l_356927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70" y="2848086"/>
            <a:ext cx="3278077" cy="32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Confer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give or bestow; to converse with</a:t>
            </a:r>
          </a:p>
        </p:txBody>
      </p:sp>
      <p:pic>
        <p:nvPicPr>
          <p:cNvPr id="2" name="Picture 1" descr="Enda_Kenny_and_Barack_Obama_confer_in_the_Oval_off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76" y="2526801"/>
            <a:ext cx="5640884" cy="37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Dictum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formal decree; formal announcement</a:t>
            </a:r>
          </a:p>
        </p:txBody>
      </p:sp>
      <p:pic>
        <p:nvPicPr>
          <p:cNvPr id="2" name="Picture 1" descr="Congreso-diputados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26" y="2758165"/>
            <a:ext cx="6570073" cy="35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Profound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Full of great insight; deep in thought</a:t>
            </a:r>
          </a:p>
        </p:txBody>
      </p:sp>
      <p:pic>
        <p:nvPicPr>
          <p:cNvPr id="2" name="Picture 1" descr="tumblr_mddq0zygZp1r1ob3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47" y="2390829"/>
            <a:ext cx="2959853" cy="37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Derive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To obtain or get something from a particular source</a:t>
            </a:r>
          </a:p>
        </p:txBody>
      </p:sp>
      <p:pic>
        <p:nvPicPr>
          <p:cNvPr id="2" name="Picture 1" descr="48e07643199f720cf62858402d3d8211_cats-cradle-string-figures_featuredImage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58" y="2814595"/>
            <a:ext cx="422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Nocturnal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Done or inclined to do at night</a:t>
            </a: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47" y="2590118"/>
            <a:ext cx="4894304" cy="32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Predilection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preference or special liking for something; bias in favor</a:t>
            </a:r>
          </a:p>
        </p:txBody>
      </p:sp>
      <p:pic>
        <p:nvPicPr>
          <p:cNvPr id="2" name="Picture 1" descr="Favoritism-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10" y="2871200"/>
            <a:ext cx="4801224" cy="35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Peculiar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Odd; strange</a:t>
            </a:r>
          </a:p>
        </p:txBody>
      </p:sp>
      <p:pic>
        <p:nvPicPr>
          <p:cNvPr id="2" name="Picture 1" descr="7c23df87bf06369d067b811674f307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7" y="2462012"/>
            <a:ext cx="3990387" cy="3890627"/>
          </a:xfrm>
          <a:prstGeom prst="rect">
            <a:avLst/>
          </a:prstGeom>
        </p:spPr>
      </p:pic>
      <p:pic>
        <p:nvPicPr>
          <p:cNvPr id="3" name="Picture 2" descr="peculiar-pet-campaign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21" y="2462012"/>
            <a:ext cx="2700805" cy="38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Apprehensive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be inclined to worry; worrisome; doubtful</a:t>
            </a:r>
          </a:p>
        </p:txBody>
      </p:sp>
      <p:pic>
        <p:nvPicPr>
          <p:cNvPr id="2" name="Picture 1" descr="Finals-We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37652"/>
            <a:ext cx="6095730" cy="40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atin typeface="Calibri" charset="0"/>
              </a:rPr>
              <a:t>Compel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be forced or urged to do something</a:t>
            </a:r>
          </a:p>
        </p:txBody>
      </p:sp>
      <p:pic>
        <p:nvPicPr>
          <p:cNvPr id="2" name="Picture 1" descr="Dog-Pul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1" y="2408035"/>
            <a:ext cx="6261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93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Vocabulary Unit 4 </vt:lpstr>
      <vt:lpstr>Dictum</vt:lpstr>
      <vt:lpstr>Profound</vt:lpstr>
      <vt:lpstr>Derive</vt:lpstr>
      <vt:lpstr>Nocturnal</vt:lpstr>
      <vt:lpstr>Predilection</vt:lpstr>
      <vt:lpstr>Peculiar</vt:lpstr>
      <vt:lpstr>Apprehensive</vt:lpstr>
      <vt:lpstr>Compel</vt:lpstr>
      <vt:lpstr>Delegate</vt:lpstr>
      <vt:lpstr>Confer</vt:lpstr>
    </vt:vector>
  </TitlesOfParts>
  <Company>Indiana Unversity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4 </dc:title>
  <dc:creator>Kaylie Fougerousse</dc:creator>
  <cp:lastModifiedBy>Fougerousse, Kaylie Elise</cp:lastModifiedBy>
  <cp:revision>4</cp:revision>
  <dcterms:created xsi:type="dcterms:W3CDTF">2015-09-20T13:50:19Z</dcterms:created>
  <dcterms:modified xsi:type="dcterms:W3CDTF">2018-09-07T20:06:00Z</dcterms:modified>
</cp:coreProperties>
</file>