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74A3-909D-D245-97B6-7238FCCB2EB6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D984-DD3A-C849-A8C2-A8C5121F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14" y="971848"/>
            <a:ext cx="7772400" cy="248606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Vocabulary </a:t>
            </a: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Unit    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English 10H</a:t>
            </a:r>
            <a:endParaRPr lang="en-US" sz="6600" b="1" dirty="0"/>
          </a:p>
        </p:txBody>
      </p:sp>
      <p:pic>
        <p:nvPicPr>
          <p:cNvPr id="4" name="Picture 3" descr="Screen Shot 2015-08-16 at 1.3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51" y="2534284"/>
            <a:ext cx="161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Exhilarate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enliven, cheer, give spirit or liveliness to</a:t>
            </a:r>
          </a:p>
        </p:txBody>
      </p:sp>
      <p:pic>
        <p:nvPicPr>
          <p:cNvPr id="4" name="Picture 3" descr="o-SKYDIVER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69" y="2765084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Fallow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plowed but not seeded; inactive; reddish-yellow; land left unseeded; to plow, but not seed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what-will-grow-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2" y="3124955"/>
            <a:ext cx="4827622" cy="32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Harass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disturb, worry; to trouble by repeated attacks</a:t>
            </a:r>
          </a:p>
        </p:txBody>
      </p:sp>
      <p:pic>
        <p:nvPicPr>
          <p:cNvPr id="4" name="Picture 3" descr="canstock206196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93" y="2671079"/>
            <a:ext cx="3675621" cy="34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Inclement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stormy, harsh; severe in attitude or action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c948245b49350c2f_466121_lyudi-iks_xolli-berri_groza_molniya_most_1680x1050__www.GdeFon.ru_.xxx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89" y="2630465"/>
            <a:ext cx="5774498" cy="3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Muse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think about in a dreamy way; to ponder</a:t>
            </a:r>
          </a:p>
        </p:txBody>
      </p:sp>
      <p:pic>
        <p:nvPicPr>
          <p:cNvPr id="4" name="Picture 3" descr="Screen Shot 2015-08-30 at 12.0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18" y="2280600"/>
            <a:ext cx="5555203" cy="43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Negligible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 unimportant that it can be disregarded</a:t>
            </a:r>
          </a:p>
        </p:txBody>
      </p:sp>
      <p:pic>
        <p:nvPicPr>
          <p:cNvPr id="5" name="Picture 4" descr="First World Problems Solved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75" y="2587663"/>
            <a:ext cx="5637045" cy="37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Perpetuate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make permanent or long lasting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56" y="2788679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Precedent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example that may serve as a basis for imitation or later action</a:t>
            </a:r>
          </a:p>
        </p:txBody>
      </p:sp>
      <p:pic>
        <p:nvPicPr>
          <p:cNvPr id="4" name="Picture 3" descr="3c5a7def-1935-4f10-8dfa-bf6c3ce3d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31" y="2855925"/>
            <a:ext cx="6647826" cy="36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Punitive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inflicting or aiming at punishment</a:t>
            </a:r>
          </a:p>
        </p:txBody>
      </p:sp>
      <p:pic>
        <p:nvPicPr>
          <p:cNvPr id="4" name="Picture 3" descr="capital punish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42" y="2440575"/>
            <a:ext cx="5183490" cy="3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Redress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set right, remedy; relief from wrong or injury</a:t>
            </a:r>
          </a:p>
        </p:txBody>
      </p:sp>
      <p:pic>
        <p:nvPicPr>
          <p:cNvPr id="4" name="Picture 3" descr="tumblr_m57lbtFAn01qzls7g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4" y="2888673"/>
            <a:ext cx="4649308" cy="35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Adversary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enemy; an opponent </a:t>
            </a:r>
          </a:p>
        </p:txBody>
      </p:sp>
      <p:pic>
        <p:nvPicPr>
          <p:cNvPr id="4" name="Picture 3" descr="adversary-buying-and-selling-houses-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60" y="2421629"/>
            <a:ext cx="6096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Sojourn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temporary stay; to stay for a time</a:t>
            </a:r>
          </a:p>
        </p:txBody>
      </p:sp>
      <p:pic>
        <p:nvPicPr>
          <p:cNvPr id="4" name="Picture 3" descr="Screen Shot 2015-08-29 at 11.4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0" y="2612620"/>
            <a:ext cx="2692680" cy="3513543"/>
          </a:xfrm>
          <a:prstGeom prst="rect">
            <a:avLst/>
          </a:prstGeom>
        </p:spPr>
      </p:pic>
      <p:pic>
        <p:nvPicPr>
          <p:cNvPr id="5" name="Picture 4" descr="1226632090_ET_the_Extra_Terrestrial_006_xlar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14" y="2612620"/>
            <a:ext cx="4937503" cy="35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Urbane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refined in manner or style, suave</a:t>
            </a:r>
          </a:p>
        </p:txBody>
      </p:sp>
      <p:pic>
        <p:nvPicPr>
          <p:cNvPr id="4" name="Picture 3" descr="Screen Shot 2015-08-29 at 11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22" y="2384265"/>
            <a:ext cx="4526471" cy="43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Alienate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turn away; to make indifferent or hostile; to transfer, convey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imag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60" y="2997970"/>
            <a:ext cx="4792327" cy="33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Artifice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skillful or ingenious device; a clever trick; a clever skill; trickery</a:t>
            </a:r>
          </a:p>
        </p:txBody>
      </p:sp>
      <p:pic>
        <p:nvPicPr>
          <p:cNvPr id="4" name="Picture 3" descr="princess_bride_battle_of_w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2" y="2941456"/>
            <a:ext cx="6142535" cy="33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Coerce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compel, force</a:t>
            </a:r>
          </a:p>
        </p:txBody>
      </p:sp>
      <p:pic>
        <p:nvPicPr>
          <p:cNvPr id="4" name="Picture 3" descr="makemesm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4" y="2316163"/>
            <a:ext cx="5791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Craven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cowardly; a coward</a:t>
            </a:r>
          </a:p>
        </p:txBody>
      </p:sp>
      <p:pic>
        <p:nvPicPr>
          <p:cNvPr id="4" name="Picture 3" descr="cowardly-l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9" y="2393847"/>
            <a:ext cx="4969798" cy="40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Culinary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of or related to cooking or the kitchen</a:t>
            </a:r>
          </a:p>
        </p:txBody>
      </p:sp>
      <p:pic>
        <p:nvPicPr>
          <p:cNvPr id="5" name="Picture 4" descr="Tasty-Kitchen-Blog-Smoky-Tomato-Roasted-Red-Pepper-and-Arugula-Pa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21" y="2492183"/>
            <a:ext cx="5607382" cy="3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Delete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erase, wipe out, cut out</a:t>
            </a:r>
          </a:p>
        </p:txBody>
      </p:sp>
      <p:pic>
        <p:nvPicPr>
          <p:cNvPr id="4" name="Picture 3" descr="delete-button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2624225"/>
            <a:ext cx="4872480" cy="32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Demise</a:t>
            </a:r>
            <a:r>
              <a:rPr lang="en-US" sz="6000" b="1" dirty="0" smtClean="0">
                <a:effectLst/>
              </a:rPr>
              <a:t>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death, especially of a person in a lofty position</a:t>
            </a:r>
          </a:p>
        </p:txBody>
      </p:sp>
      <p:pic>
        <p:nvPicPr>
          <p:cNvPr id="4" name="Picture 3" descr="Stalin_Gr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41" y="2827866"/>
            <a:ext cx="4716976" cy="35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210</Words>
  <Application>Microsoft Macintosh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 Unit    </vt:lpstr>
      <vt:lpstr>Adversary </vt:lpstr>
      <vt:lpstr>Alienate </vt:lpstr>
      <vt:lpstr>Artifice </vt:lpstr>
      <vt:lpstr>Coerce </vt:lpstr>
      <vt:lpstr>Craven </vt:lpstr>
      <vt:lpstr>Culinary </vt:lpstr>
      <vt:lpstr>Delete </vt:lpstr>
      <vt:lpstr>Demise </vt:lpstr>
      <vt:lpstr>Exhilarate </vt:lpstr>
      <vt:lpstr>Fallow </vt:lpstr>
      <vt:lpstr>Harass </vt:lpstr>
      <vt:lpstr>Inclement </vt:lpstr>
      <vt:lpstr>Muse </vt:lpstr>
      <vt:lpstr>Negligible </vt:lpstr>
      <vt:lpstr>Perpetuate </vt:lpstr>
      <vt:lpstr>Precedent </vt:lpstr>
      <vt:lpstr>Punitive </vt:lpstr>
      <vt:lpstr>Redress </vt:lpstr>
      <vt:lpstr>Sojourn </vt:lpstr>
      <vt:lpstr>Urbane 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Unit    </dc:title>
  <dc:creator>Kaylie Fougerousse</dc:creator>
  <cp:lastModifiedBy>Kaylie Fougerousse</cp:lastModifiedBy>
  <cp:revision>7</cp:revision>
  <dcterms:created xsi:type="dcterms:W3CDTF">2015-08-30T03:28:51Z</dcterms:created>
  <dcterms:modified xsi:type="dcterms:W3CDTF">2015-08-30T04:23:59Z</dcterms:modified>
</cp:coreProperties>
</file>