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728C-FE05-B840-8DED-17A95754AAA2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AFD1-A0D7-C744-AD2C-54AC84A7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14" y="971848"/>
            <a:ext cx="7772400" cy="2486065"/>
          </a:xfrm>
        </p:spPr>
        <p:txBody>
          <a:bodyPr>
            <a:noAutofit/>
          </a:bodyPr>
          <a:lstStyle/>
          <a:p>
            <a:r>
              <a:rPr lang="en-US" sz="8000" b="1" dirty="0"/>
              <a:t>Vocabulary </a:t>
            </a:r>
            <a:br>
              <a:rPr lang="en-US" sz="8000" b="1" dirty="0"/>
            </a:br>
            <a:r>
              <a:rPr lang="en-US" sz="8000" b="1" dirty="0"/>
              <a:t>Unit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English 10H &amp; AP</a:t>
            </a:r>
          </a:p>
        </p:txBody>
      </p:sp>
      <p:pic>
        <p:nvPicPr>
          <p:cNvPr id="5" name="Picture 4" descr="Screen Shot 2015-08-16 at 1.3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54" y="2449194"/>
            <a:ext cx="1981413" cy="10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Expunge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erase, obliterate, destroy</a:t>
            </a:r>
          </a:p>
        </p:txBody>
      </p:sp>
      <p:pic>
        <p:nvPicPr>
          <p:cNvPr id="4" name="Picture 3" descr="200_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5" y="2837672"/>
            <a:ext cx="5163096" cy="28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Finite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having limits; lasting for a limited time</a:t>
            </a:r>
          </a:p>
        </p:txBody>
      </p:sp>
      <p:pic>
        <p:nvPicPr>
          <p:cNvPr id="4" name="Picture 3" descr="image00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08" y="2669577"/>
            <a:ext cx="62357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Invulnerable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not able to be wounded or hurt; shielded against attack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rock-hand-closed-970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35" y="2340160"/>
            <a:ext cx="2749370" cy="41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Malevolent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spiteful, showing ill will</a:t>
            </a:r>
          </a:p>
        </p:txBody>
      </p:sp>
      <p:pic>
        <p:nvPicPr>
          <p:cNvPr id="4" name="Picture 3" descr="sleeping-beauty-disneyscreencaps.com-79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2822334"/>
            <a:ext cx="6424711" cy="25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Nonchalant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cool and confident, unconcerned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joecoo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34" y="251366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Omniscient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knowing everything; having unlimited awareness or understanding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all-seeing-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78" y="2883697"/>
            <a:ext cx="3183279" cy="35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Panacea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remedy for all ills; a cure-all; an answer to all problems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love-n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99" y="2745659"/>
            <a:ext cx="6440486" cy="36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Scrupulous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exact, careful, attending thoroughly to details</a:t>
            </a:r>
          </a:p>
        </p:txBody>
      </p:sp>
      <p:pic>
        <p:nvPicPr>
          <p:cNvPr id="4" name="Picture 3" descr="httpvipdictionarycomimgfastidious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82" y="2401329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Skulk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move about stealthily; to lie in hiding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5-09-21 at 10.05.0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94" y="2282226"/>
            <a:ext cx="5816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Supercilious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proud and contemptuous; showing scorn due to perceived superiority </a:t>
            </a:r>
          </a:p>
        </p:txBody>
      </p:sp>
      <p:pic>
        <p:nvPicPr>
          <p:cNvPr id="4" name="Picture 3" descr="acqoGjjM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03" y="2982175"/>
            <a:ext cx="2172077" cy="33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Affiliated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associated, connected</a:t>
            </a:r>
          </a:p>
        </p:txBody>
      </p:sp>
      <p:pic>
        <p:nvPicPr>
          <p:cNvPr id="6" name="Picture 5" descr="Old-Oaken-Bucket-IU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7" y="2600693"/>
            <a:ext cx="2755754" cy="3984224"/>
          </a:xfrm>
          <a:prstGeom prst="rect">
            <a:avLst/>
          </a:prstGeom>
        </p:spPr>
      </p:pic>
      <p:pic>
        <p:nvPicPr>
          <p:cNvPr id="5" name="Picture 4" descr="1673_big_ten_conference-alternate-20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33" y="1905658"/>
            <a:ext cx="2755754" cy="13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Uncanny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strange; mysterious; weird; beyond explanation</a:t>
            </a:r>
          </a:p>
        </p:txBody>
      </p:sp>
      <p:pic>
        <p:nvPicPr>
          <p:cNvPr id="4" name="Picture 3" descr="0196c30622f4e72f498ab6c6c86f9a4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11" y="2932127"/>
            <a:ext cx="4968501" cy="31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Venial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easily excused; pardonable</a:t>
            </a:r>
          </a:p>
        </p:txBody>
      </p:sp>
      <p:pic>
        <p:nvPicPr>
          <p:cNvPr id="4" name="Picture 3" descr="tumblr_lxqngwKlIf1rn29wl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74" y="2544763"/>
            <a:ext cx="5905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Ascertain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find out</a:t>
            </a:r>
          </a:p>
        </p:txBody>
      </p:sp>
      <p:pic>
        <p:nvPicPr>
          <p:cNvPr id="4" name="Picture 3" descr="Flourescent-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2" y="2402823"/>
            <a:ext cx="5961013" cy="37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 accomplishment, the act of achieving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getting-a-deg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1" y="2623738"/>
            <a:ext cx="4561538" cy="30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Bequeath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give or pass on as an inheritance</a:t>
            </a:r>
          </a:p>
        </p:txBody>
      </p:sp>
      <p:pic>
        <p:nvPicPr>
          <p:cNvPr id="4" name="Picture 3" descr="green-wedding-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99" y="2459774"/>
            <a:ext cx="5267846" cy="35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forceful; convincing; relevant and to-the-point</a:t>
            </a:r>
          </a:p>
        </p:txBody>
      </p:sp>
      <p:pic>
        <p:nvPicPr>
          <p:cNvPr id="4" name="Picture 3" descr="judge-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12" y="2551803"/>
            <a:ext cx="3961296" cy="37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Converge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move toward one point, approach nearer together</a:t>
            </a:r>
          </a:p>
        </p:txBody>
      </p:sp>
      <p:pic>
        <p:nvPicPr>
          <p:cNvPr id="4" name="Picture 3" descr="convergence-nadine-rippelmey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76" y="2685394"/>
            <a:ext cx="4598322" cy="34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Disperse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scatter, spread far and wide </a:t>
            </a:r>
          </a:p>
        </p:txBody>
      </p:sp>
      <p:pic>
        <p:nvPicPr>
          <p:cNvPr id="4" name="Picture 3" descr="dandelion_seeds_being_bl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4" y="2260256"/>
            <a:ext cx="5999890" cy="39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Esteem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regard highly</a:t>
            </a:r>
          </a:p>
        </p:txBody>
      </p:sp>
      <p:pic>
        <p:nvPicPr>
          <p:cNvPr id="4" name="Picture 3" descr="sust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70" y="2326401"/>
            <a:ext cx="5807711" cy="39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168</Words>
  <Application>Microsoft Macintosh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Vocabulary  Unit    </vt:lpstr>
      <vt:lpstr>Affiliated</vt:lpstr>
      <vt:lpstr>Ascertain</vt:lpstr>
      <vt:lpstr>Attainment</vt:lpstr>
      <vt:lpstr>Bequeath</vt:lpstr>
      <vt:lpstr>Cogent</vt:lpstr>
      <vt:lpstr>Converge</vt:lpstr>
      <vt:lpstr>Disperse</vt:lpstr>
      <vt:lpstr>Esteem</vt:lpstr>
      <vt:lpstr>Expunge</vt:lpstr>
      <vt:lpstr>Finite</vt:lpstr>
      <vt:lpstr>Invulnerable</vt:lpstr>
      <vt:lpstr>Malevolent</vt:lpstr>
      <vt:lpstr>Nonchalant</vt:lpstr>
      <vt:lpstr>Omniscient</vt:lpstr>
      <vt:lpstr>Panacea</vt:lpstr>
      <vt:lpstr>Scrupulous</vt:lpstr>
      <vt:lpstr>Skulk</vt:lpstr>
      <vt:lpstr>Supercilious</vt:lpstr>
      <vt:lpstr>Uncanny </vt:lpstr>
      <vt:lpstr>Venial</vt:lpstr>
    </vt:vector>
  </TitlesOfParts>
  <Company>Indiana Unversity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Unit    </dc:title>
  <dc:creator>Kaylie Fougerousse</dc:creator>
  <cp:lastModifiedBy>Fougerousse, Kaylie Elise</cp:lastModifiedBy>
  <cp:revision>5</cp:revision>
  <dcterms:created xsi:type="dcterms:W3CDTF">2015-09-22T01:28:16Z</dcterms:created>
  <dcterms:modified xsi:type="dcterms:W3CDTF">2018-09-23T21:31:47Z</dcterms:modified>
</cp:coreProperties>
</file>