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84"/>
  </p:normalViewPr>
  <p:slideViewPr>
    <p:cSldViewPr snapToGrid="0" snapToObjects="1">
      <p:cViewPr varScale="1">
        <p:scale>
          <a:sx n="98" d="100"/>
          <a:sy n="98" d="100"/>
        </p:scale>
        <p:origin x="5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EDDB-78A2-854E-9A3D-7C80148370C4}" type="datetimeFigureOut">
              <a:rPr lang="en-US" smtClean="0"/>
              <a:t>8/25/18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6D44-CF08-2240-A539-D750FAA57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0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EDDB-78A2-854E-9A3D-7C80148370C4}" type="datetimeFigureOut">
              <a:rPr lang="en-US" smtClean="0"/>
              <a:t>8/25/18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6D44-CF08-2240-A539-D750FAA57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2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EDDB-78A2-854E-9A3D-7C80148370C4}" type="datetimeFigureOut">
              <a:rPr lang="en-US" smtClean="0"/>
              <a:t>8/25/18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6D44-CF08-2240-A539-D750FAA57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EDDB-78A2-854E-9A3D-7C80148370C4}" type="datetimeFigureOut">
              <a:rPr lang="en-US" smtClean="0"/>
              <a:t>8/25/18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6D44-CF08-2240-A539-D750FAA57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1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EDDB-78A2-854E-9A3D-7C80148370C4}" type="datetimeFigureOut">
              <a:rPr lang="en-US" smtClean="0"/>
              <a:t>8/25/18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6D44-CF08-2240-A539-D750FAA57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1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EDDB-78A2-854E-9A3D-7C80148370C4}" type="datetimeFigureOut">
              <a:rPr lang="en-US" smtClean="0"/>
              <a:t>8/25/18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6D44-CF08-2240-A539-D750FAA57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1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EDDB-78A2-854E-9A3D-7C80148370C4}" type="datetimeFigureOut">
              <a:rPr lang="en-US" smtClean="0"/>
              <a:t>8/25/18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6D44-CF08-2240-A539-D750FAA57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EDDB-78A2-854E-9A3D-7C80148370C4}" type="datetimeFigureOut">
              <a:rPr lang="en-US" smtClean="0"/>
              <a:t>8/25/18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6D44-CF08-2240-A539-D750FAA57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0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EDDB-78A2-854E-9A3D-7C80148370C4}" type="datetimeFigureOut">
              <a:rPr lang="en-US" smtClean="0"/>
              <a:t>8/25/18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6D44-CF08-2240-A539-D750FAA57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2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EDDB-78A2-854E-9A3D-7C80148370C4}" type="datetimeFigureOut">
              <a:rPr lang="en-US" smtClean="0"/>
              <a:t>8/25/18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6D44-CF08-2240-A539-D750FAA57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4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EDDB-78A2-854E-9A3D-7C80148370C4}" type="datetimeFigureOut">
              <a:rPr lang="en-US" smtClean="0"/>
              <a:t>8/25/18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6D44-CF08-2240-A539-D750FAA57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5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5EDDB-78A2-854E-9A3D-7C80148370C4}" type="datetimeFigureOut">
              <a:rPr lang="en-US" smtClean="0"/>
              <a:t>8/25/18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D6D44-CF08-2240-A539-D750FAA57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dirty="0">
                <a:latin typeface="Calibri" charset="0"/>
              </a:rPr>
              <a:t>Vocabulary Unit 2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6600" b="1" dirty="0">
                <a:ea typeface="+mn-ea"/>
                <a:cs typeface="+mn-cs"/>
              </a:rPr>
              <a:t>English 10</a:t>
            </a:r>
          </a:p>
        </p:txBody>
      </p:sp>
    </p:spTree>
    <p:extLst>
      <p:ext uri="{BB962C8B-B14F-4D97-AF65-F5344CB8AC3E}">
        <p14:creationId xmlns:p14="http://schemas.microsoft.com/office/powerpoint/2010/main" val="2531740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atin typeface="Calibri" charset="0"/>
              </a:rPr>
              <a:t>Impulse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 sudden desire to do something</a:t>
            </a:r>
          </a:p>
        </p:txBody>
      </p:sp>
      <p:pic>
        <p:nvPicPr>
          <p:cNvPr id="4" name="Picture 3" descr="tumblr_m9a2pn9rB41qk7o3wo1_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33" y="2270943"/>
            <a:ext cx="5507457" cy="3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39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atin typeface="Calibri" charset="0"/>
              </a:rPr>
              <a:t>Protrude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To stick out</a:t>
            </a:r>
          </a:p>
        </p:txBody>
      </p:sp>
      <p:pic>
        <p:nvPicPr>
          <p:cNvPr id="2" name="Picture 1" descr="blog-party-wizard-of-oz-effect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77" y="2688627"/>
            <a:ext cx="7493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3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atin typeface="Calibri" charset="0"/>
              </a:rPr>
              <a:t>Receding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To become more distant</a:t>
            </a:r>
          </a:p>
        </p:txBody>
      </p:sp>
      <p:pic>
        <p:nvPicPr>
          <p:cNvPr id="2" name="Picture 1" descr="receeding_wave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12" y="2371784"/>
            <a:ext cx="6401610" cy="425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8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atin typeface="Calibri" charset="0"/>
              </a:rPr>
              <a:t>Disarming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Removing or lessening suspicions or fears</a:t>
            </a:r>
          </a:p>
        </p:txBody>
      </p:sp>
      <p:pic>
        <p:nvPicPr>
          <p:cNvPr id="2" name="Picture 1" descr="4f143bf41861331ec400000d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987" y="2668588"/>
            <a:ext cx="30384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39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atin typeface="Calibri" charset="0"/>
              </a:rPr>
              <a:t>Prolonged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To be extended</a:t>
            </a:r>
          </a:p>
        </p:txBody>
      </p:sp>
      <p:pic>
        <p:nvPicPr>
          <p:cNvPr id="2" name="Picture 1" descr="11379294_589951144479516_584450686_n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769" y="2573715"/>
            <a:ext cx="4064000" cy="4064000"/>
          </a:xfrm>
          <a:prstGeom prst="rect">
            <a:avLst/>
          </a:prstGeom>
        </p:spPr>
      </p:pic>
      <p:pic>
        <p:nvPicPr>
          <p:cNvPr id="3" name="Picture 2" descr="high-availability-websites-part-two-2-728.jpg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44" y="2379345"/>
            <a:ext cx="3563439" cy="267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39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atin typeface="Calibri" charset="0"/>
              </a:rPr>
              <a:t>Imprudent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Unwise</a:t>
            </a:r>
          </a:p>
        </p:txBody>
      </p:sp>
      <p:pic>
        <p:nvPicPr>
          <p:cNvPr id="2" name="Picture 1" descr="hq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28" y="2785892"/>
            <a:ext cx="4603047" cy="34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39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atin typeface="Calibri" charset="0"/>
              </a:rPr>
              <a:t>Surmounted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To have overcome</a:t>
            </a:r>
          </a:p>
        </p:txBody>
      </p:sp>
      <p:pic>
        <p:nvPicPr>
          <p:cNvPr id="2" name="Picture 1" descr="Everest2011-JPG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314" y="2484459"/>
            <a:ext cx="5157572" cy="386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39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atin typeface="Calibri" charset="0"/>
              </a:rPr>
              <a:t>Unruffled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Calm; not disturbed</a:t>
            </a:r>
          </a:p>
        </p:txBody>
      </p:sp>
      <p:pic>
        <p:nvPicPr>
          <p:cNvPr id="2" name="Picture 1" descr="kid-snoopy_co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56" y="2565475"/>
            <a:ext cx="4548512" cy="341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3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atin typeface="Calibri" charset="0"/>
              </a:rPr>
              <a:t>Invariably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Always; constant; without changing</a:t>
            </a:r>
          </a:p>
        </p:txBody>
      </p:sp>
      <p:pic>
        <p:nvPicPr>
          <p:cNvPr id="2" name="Picture 1" descr="16747500-Television-screen-with-static-noise-caused-by-bad-signal-reception-Stock-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44" y="2459618"/>
            <a:ext cx="6050240" cy="403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39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atin typeface="Calibri" charset="0"/>
              </a:rPr>
              <a:t>Diverting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Entertaining</a:t>
            </a:r>
          </a:p>
        </p:txBody>
      </p:sp>
      <p:pic>
        <p:nvPicPr>
          <p:cNvPr id="2" name="Picture 1" descr="EntertainmentHeader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44" y="2837792"/>
            <a:ext cx="7044023" cy="251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39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52</Words>
  <Application>Microsoft Macintosh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Vocabulary Unit 2 </vt:lpstr>
      <vt:lpstr>Receding</vt:lpstr>
      <vt:lpstr>Disarming</vt:lpstr>
      <vt:lpstr>Prolonged</vt:lpstr>
      <vt:lpstr>Imprudent</vt:lpstr>
      <vt:lpstr>Surmounted</vt:lpstr>
      <vt:lpstr>Unruffled</vt:lpstr>
      <vt:lpstr>Invariably</vt:lpstr>
      <vt:lpstr>Diverting</vt:lpstr>
      <vt:lpstr>Impulse</vt:lpstr>
      <vt:lpstr>Protrude</vt:lpstr>
    </vt:vector>
  </TitlesOfParts>
  <Company>Indiana Unversity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Unit 2 </dc:title>
  <dc:creator>Kaylie Fougerousse</dc:creator>
  <cp:lastModifiedBy>Fougerousse, Kaylie Elise</cp:lastModifiedBy>
  <cp:revision>5</cp:revision>
  <dcterms:created xsi:type="dcterms:W3CDTF">2015-08-16T19:00:55Z</dcterms:created>
  <dcterms:modified xsi:type="dcterms:W3CDTF">2018-08-25T23:39:16Z</dcterms:modified>
</cp:coreProperties>
</file>