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b="1" lang="en-US" sz="7200">
                <a:latin typeface="Calibri"/>
                <a:ea typeface="Calibri"/>
                <a:cs typeface="Calibri"/>
                <a:sym typeface="Calibri"/>
              </a:rPr>
              <a:t>Vocabulary Unit 9 </a:t>
            </a:r>
            <a:endParaRPr b="1" sz="7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600"/>
              <a:buFont typeface="Arial"/>
              <a:buNone/>
            </a:pPr>
            <a:r>
              <a:rPr b="1" lang="en-US" sz="6600"/>
              <a:t>English 10</a:t>
            </a:r>
            <a:endParaRPr b="1" sz="6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Insidious</a:t>
            </a:r>
            <a:endParaRPr b="1" sz="6000"/>
          </a:p>
        </p:txBody>
      </p:sp>
      <p:sp>
        <p:nvSpPr>
          <p:cNvPr id="147" name="Google Shape;147;p22"/>
          <p:cNvSpPr txBox="1"/>
          <p:nvPr>
            <p:ph idx="1" type="body"/>
          </p:nvPr>
        </p:nvSpPr>
        <p:spPr>
          <a:xfrm>
            <a:off x="457200" y="1600200"/>
            <a:ext cx="4804042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intended to deceive or entrap; sly; treacherous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11169443_ori.jpg" id="148" name="Google Shape;14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94499" y="1796318"/>
            <a:ext cx="3016143" cy="4524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Adulterate</a:t>
            </a:r>
            <a:endParaRPr b="1" sz="6000"/>
          </a:p>
        </p:txBody>
      </p:sp>
      <p:sp>
        <p:nvSpPr>
          <p:cNvPr id="91" name="Google Shape;91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to corrupt, make worse, by the addition of something of lesser value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461668154.jpg" id="92" name="Google Shape;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3809" y="2826160"/>
            <a:ext cx="5157572" cy="3629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Ambidextrous</a:t>
            </a:r>
            <a:endParaRPr b="1" sz="6000"/>
          </a:p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able to use both hands equally well; very skillful; deceitful, hypocritical </a:t>
            </a:r>
            <a:endParaRPr/>
          </a:p>
        </p:txBody>
      </p:sp>
      <p:pic>
        <p:nvPicPr>
          <p:cNvPr descr="maxresdefault.jpg" id="99" name="Google Shape;9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6170" y="2837793"/>
            <a:ext cx="6363797" cy="3579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Augment</a:t>
            </a:r>
            <a:endParaRPr b="1" sz="6000"/>
          </a:p>
        </p:txBody>
      </p:sp>
      <p:sp>
        <p:nvSpPr>
          <p:cNvPr id="105" name="Google Shape;105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to make larger; to increase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woman-looking-through-magnifying-glass-300x204.jpg" id="106" name="Google Shape;10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6288" y="2495601"/>
            <a:ext cx="5339062" cy="3630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Bereft</a:t>
            </a:r>
            <a:endParaRPr b="1" sz="6000"/>
          </a:p>
        </p:txBody>
      </p:sp>
      <p:sp>
        <p:nvSpPr>
          <p:cNvPr id="112" name="Google Shape;112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deprived of; made unhappy through a loss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600_legacy.png" id="113" name="Google Shape;11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6996" y="2487511"/>
            <a:ext cx="6466404" cy="3638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Deploy</a:t>
            </a:r>
            <a:endParaRPr b="1" sz="6000"/>
          </a:p>
        </p:txBody>
      </p:sp>
      <p:sp>
        <p:nvSpPr>
          <p:cNvPr id="119" name="Google Shape;119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to position or arrange; to utilize; to form up </a:t>
            </a:r>
            <a:endParaRPr/>
          </a:p>
        </p:txBody>
      </p:sp>
      <p:pic>
        <p:nvPicPr>
          <p:cNvPr descr="PSU312deploy1-1024x680.jpg" id="120" name="Google Shape;12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4933" y="2450537"/>
            <a:ext cx="6051724" cy="4018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Dour</a:t>
            </a:r>
            <a:endParaRPr b="1" sz="6000"/>
          </a:p>
        </p:txBody>
      </p:sp>
      <p:sp>
        <p:nvSpPr>
          <p:cNvPr id="126" name="Google Shape;126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stern, unyielding, gloomy, ill-humored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hqdefault.jpg" id="127" name="Google Shape;12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7324" y="2392025"/>
            <a:ext cx="4978850" cy="3734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Gape</a:t>
            </a:r>
            <a:endParaRPr b="1" sz="6000"/>
          </a:p>
        </p:txBody>
      </p:sp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to stare with open mouth; to open the mouth wide; to open wide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catGape.gif" id="134" name="Google Shape;13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4108" y="2906232"/>
            <a:ext cx="4846562" cy="329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Gibe</a:t>
            </a:r>
            <a:endParaRPr b="1" sz="6000"/>
          </a:p>
        </p:txBody>
      </p:sp>
      <p:sp>
        <p:nvSpPr>
          <p:cNvPr id="140" name="Google Shape;140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to utter taunting words; an expression of scorn </a:t>
            </a:r>
            <a:endParaRPr/>
          </a:p>
        </p:txBody>
      </p:sp>
      <p:pic>
        <p:nvPicPr>
          <p:cNvPr descr="taunting-kids.jpg" id="141" name="Google Shape;14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1148" y="2604550"/>
            <a:ext cx="5556109" cy="3812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