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58" r:id="rId5"/>
    <p:sldId id="261" r:id="rId6"/>
    <p:sldId id="260" r:id="rId7"/>
    <p:sldId id="262" r:id="rId8"/>
    <p:sldId id="263" r:id="rId9"/>
    <p:sldId id="259" r:id="rId10"/>
    <p:sldId id="265" r:id="rId11"/>
    <p:sldId id="264" r:id="rId12"/>
    <p:sldId id="267" r:id="rId13"/>
    <p:sldId id="266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7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0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1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7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5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1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0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5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8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2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4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F1D2-F887-1A4B-9B93-FEA362EFBCFE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F743-7BCB-0047-92F0-CA7F75B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875" y="1881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“The Yellow Wallpaper”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46299"/>
            <a:ext cx="6400800" cy="1752600"/>
          </a:xfrm>
        </p:spPr>
        <p:txBody>
          <a:bodyPr/>
          <a:lstStyle/>
          <a:p>
            <a:r>
              <a:rPr lang="en-US" b="1" dirty="0" smtClean="0"/>
              <a:t>Charlotte Perkins Gilman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782" y="492513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/>
              <a:t>Critical Connections</a:t>
            </a:r>
            <a:endParaRPr lang="en-US" sz="6600" b="1" dirty="0"/>
          </a:p>
        </p:txBody>
      </p:sp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52" y="2129080"/>
            <a:ext cx="3626957" cy="31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7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Traditionally </a:t>
            </a:r>
            <a:br>
              <a:rPr lang="en-US" sz="6000" b="1" dirty="0" smtClean="0"/>
            </a:br>
            <a:r>
              <a:rPr lang="en-US" sz="6000" b="1" dirty="0" smtClean="0"/>
              <a:t>Gendered Spheres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124" y="2292153"/>
            <a:ext cx="4708480" cy="377841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Public Sphere: Males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Work Force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Breadwinner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Financial Provider</a:t>
            </a:r>
            <a:endParaRPr lang="en-US" dirty="0" smtClean="0"/>
          </a:p>
          <a:p>
            <a:r>
              <a:rPr lang="en-US" b="1" dirty="0" smtClean="0"/>
              <a:t>Private Sphere: Females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Domestic Cares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Home Keeper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Raises Children</a:t>
            </a:r>
            <a:endParaRPr lang="en-US" dirty="0"/>
          </a:p>
        </p:txBody>
      </p:sp>
      <p:pic>
        <p:nvPicPr>
          <p:cNvPr id="4" name="Picture 3" descr="mom-and-d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7604"/>
            <a:ext cx="3169849" cy="31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1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Masculinity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5037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Masculinity</a:t>
            </a:r>
            <a:r>
              <a:rPr lang="en-US" dirty="0" smtClean="0"/>
              <a:t>: a culturally constructed set of expectations and conceptualizations that encompass traditional, masculine gender identity.</a:t>
            </a:r>
            <a:endParaRPr lang="en-US" dirty="0"/>
          </a:p>
        </p:txBody>
      </p:sp>
      <p:pic>
        <p:nvPicPr>
          <p:cNvPr id="4" name="Picture 3" descr="360_masculinity_mental_08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42" y="3117035"/>
            <a:ext cx="4572000" cy="2984500"/>
          </a:xfrm>
          <a:prstGeom prst="rect">
            <a:avLst/>
          </a:prstGeom>
        </p:spPr>
      </p:pic>
      <p:pic>
        <p:nvPicPr>
          <p:cNvPr id="5" name="Picture 4" descr="h-MUSCLES-348x5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82" y="3083782"/>
            <a:ext cx="2035229" cy="3017753"/>
          </a:xfrm>
          <a:prstGeom prst="rect">
            <a:avLst/>
          </a:prstGeom>
        </p:spPr>
      </p:pic>
      <p:pic>
        <p:nvPicPr>
          <p:cNvPr id="6" name="Picture 5" descr="graham-mckean-the-breadwi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1" y="2956104"/>
            <a:ext cx="2243752" cy="33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7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Male Stereotypes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8357"/>
          </a:xfrm>
        </p:spPr>
        <p:txBody>
          <a:bodyPr/>
          <a:lstStyle/>
          <a:p>
            <a:r>
              <a:rPr lang="en-US" dirty="0" smtClean="0"/>
              <a:t>Traditional labels associated with men. </a:t>
            </a:r>
            <a:endParaRPr lang="en-US" dirty="0"/>
          </a:p>
        </p:txBody>
      </p:sp>
      <p:pic>
        <p:nvPicPr>
          <p:cNvPr id="6" name="Picture 5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56" y="2731996"/>
            <a:ext cx="4931368" cy="3693766"/>
          </a:xfrm>
          <a:prstGeom prst="rect">
            <a:avLst/>
          </a:prstGeom>
        </p:spPr>
      </p:pic>
      <p:pic>
        <p:nvPicPr>
          <p:cNvPr id="7" name="Picture 6" descr="lumbersexual-vanida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4" y="2731994"/>
            <a:ext cx="2903027" cy="37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Today…</a:t>
            </a:r>
            <a:endParaRPr lang="en-US" sz="6000" b="1" dirty="0"/>
          </a:p>
        </p:txBody>
      </p:sp>
      <p:pic>
        <p:nvPicPr>
          <p:cNvPr id="4" name="Content Placeholder 3" descr="stayathomed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7" b="9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97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Today…</a:t>
            </a:r>
            <a:endParaRPr lang="en-US" sz="6000" b="1" dirty="0"/>
          </a:p>
        </p:txBody>
      </p:sp>
      <p:pic>
        <p:nvPicPr>
          <p:cNvPr id="4" name="Content Placeholder 3" descr="3023157-poster-p-1pantene-shows-off-the-hypocrisy-of-workplace-gender-stereotyp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" b="11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226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Today…</a:t>
            </a:r>
            <a:endParaRPr lang="en-US" sz="6000" b="1" dirty="0"/>
          </a:p>
        </p:txBody>
      </p:sp>
      <p:pic>
        <p:nvPicPr>
          <p:cNvPr id="9" name="Picture 8" descr="Giraffe Snip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08" y="1920756"/>
            <a:ext cx="3844112" cy="2871816"/>
          </a:xfrm>
          <a:prstGeom prst="rect">
            <a:avLst/>
          </a:prstGeom>
        </p:spPr>
      </p:pic>
      <p:pic>
        <p:nvPicPr>
          <p:cNvPr id="10" name="Picture 9" descr="Giraffe Snip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6" y="1920756"/>
            <a:ext cx="3852914" cy="28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2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Today…</a:t>
            </a:r>
            <a:endParaRPr lang="en-US" sz="6000" b="1" dirty="0"/>
          </a:p>
        </p:txBody>
      </p:sp>
      <p:pic>
        <p:nvPicPr>
          <p:cNvPr id="3" name="Picture 2" descr="UR-Gender-Netural-1-300x1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03" y="1790368"/>
            <a:ext cx="5615609" cy="372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3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Did You Know…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779" y="1600200"/>
            <a:ext cx="6960460" cy="4525963"/>
          </a:xfrm>
        </p:spPr>
        <p:txBody>
          <a:bodyPr/>
          <a:lstStyle/>
          <a:p>
            <a:r>
              <a:rPr lang="en-US" dirty="0" smtClean="0"/>
              <a:t>The Rule of Thumb</a:t>
            </a:r>
          </a:p>
          <a:p>
            <a:r>
              <a:rPr lang="en-US" dirty="0" smtClean="0"/>
              <a:t>Godey’s </a:t>
            </a:r>
            <a:r>
              <a:rPr lang="en-US" dirty="0" smtClean="0"/>
              <a:t>Lady’s Handbook</a:t>
            </a:r>
          </a:p>
          <a:p>
            <a:r>
              <a:rPr lang="en-US" dirty="0" smtClean="0"/>
              <a:t>The Story of Adam &amp; Eve</a:t>
            </a:r>
          </a:p>
          <a:p>
            <a:r>
              <a:rPr lang="en-US" dirty="0" smtClean="0"/>
              <a:t>The Lack of Mothers in Disney Films</a:t>
            </a:r>
          </a:p>
          <a:p>
            <a:r>
              <a:rPr lang="en-US" dirty="0" smtClean="0"/>
              <a:t>The Lack of Women Writers in Classic American 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56" y="-16290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Stories Infiltrating Critique</a:t>
            </a:r>
            <a:endParaRPr lang="en-US" sz="4800" b="1" dirty="0"/>
          </a:p>
        </p:txBody>
      </p:sp>
      <p:pic>
        <p:nvPicPr>
          <p:cNvPr id="5" name="Picture 4" descr="opinion-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6" y="675050"/>
            <a:ext cx="8313249" cy="48529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57" y="5528020"/>
            <a:ext cx="8282165" cy="991904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Define the following: Patriarchy; Feminism; Masculinity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21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riarchy-134102395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4" y="415625"/>
            <a:ext cx="6745268" cy="4496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271" y="549016"/>
            <a:ext cx="7131226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Patriarchy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51" y="5069131"/>
            <a:ext cx="8313249" cy="130196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Patriarchy</a:t>
            </a:r>
            <a:r>
              <a:rPr lang="en-US" dirty="0" smtClean="0"/>
              <a:t> is the ideological framework and subsequent practices in society that reveal a predilection for men over women in terms of power.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9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Patriarchy Diagram</a:t>
            </a:r>
            <a:endParaRPr lang="en-US" b="1" dirty="0"/>
          </a:p>
        </p:txBody>
      </p:sp>
      <p:pic>
        <p:nvPicPr>
          <p:cNvPr id="4" name="Picture 3" descr="patriarchyissu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34" y="1417638"/>
            <a:ext cx="6042909" cy="4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6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53" y="5015771"/>
            <a:ext cx="8195847" cy="136599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Feminism</a:t>
            </a:r>
            <a:r>
              <a:rPr lang="en-US" dirty="0" smtClean="0"/>
              <a:t> is the ideological framework and subsequent practices in society that advocates for equity, choice, and agency for men and women equally in society.</a:t>
            </a:r>
            <a:endParaRPr lang="en-US" dirty="0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97" y="74783"/>
            <a:ext cx="6019510" cy="451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93" y="334813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Feminism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2867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2816" cy="4525963"/>
          </a:xfrm>
        </p:spPr>
        <p:txBody>
          <a:bodyPr/>
          <a:lstStyle/>
          <a:p>
            <a:r>
              <a:rPr lang="en-US" b="1" dirty="0" smtClean="0"/>
              <a:t>The First Wave</a:t>
            </a:r>
            <a:r>
              <a:rPr lang="en-US" dirty="0" smtClean="0"/>
              <a:t>: focused on women’s rights to vote.</a:t>
            </a:r>
          </a:p>
          <a:p>
            <a:r>
              <a:rPr lang="en-US" dirty="0" smtClean="0"/>
              <a:t>Called the </a:t>
            </a:r>
            <a:r>
              <a:rPr lang="en-US" b="1" dirty="0" smtClean="0"/>
              <a:t>Suffragettes </a:t>
            </a:r>
          </a:p>
          <a:p>
            <a:r>
              <a:rPr lang="en-US" dirty="0" smtClean="0"/>
              <a:t>Women’s Suffrage was achieved in 1919.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First Wave Feminism</a:t>
            </a:r>
            <a:endParaRPr lang="en-US" sz="5400" b="1" dirty="0"/>
          </a:p>
        </p:txBody>
      </p:sp>
      <p:pic>
        <p:nvPicPr>
          <p:cNvPr id="5" name="Picture 4" descr="baltimore-suffrage-marc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34" y="1600200"/>
            <a:ext cx="4050370" cy="3045391"/>
          </a:xfrm>
          <a:prstGeom prst="rect">
            <a:avLst/>
          </a:prstGeom>
        </p:spPr>
      </p:pic>
      <p:pic>
        <p:nvPicPr>
          <p:cNvPr id="6" name="Picture 5" descr="MPZy8HQH6o_14126125926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34" y="3799180"/>
            <a:ext cx="4050370" cy="25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62" y="-11747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Second Wave Feminism</a:t>
            </a:r>
            <a:endParaRPr lang="en-US" sz="6000" b="1" dirty="0"/>
          </a:p>
        </p:txBody>
      </p:sp>
      <p:pic>
        <p:nvPicPr>
          <p:cNvPr id="6" name="Content Placeholder 5" descr="american-2nd-wave-feminism-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6133"/>
          <a:stretch>
            <a:fillRect/>
          </a:stretch>
        </p:blipFill>
        <p:spPr>
          <a:xfrm>
            <a:off x="4461217" y="1025525"/>
            <a:ext cx="4383782" cy="4691441"/>
          </a:xfrm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9" y="1025525"/>
            <a:ext cx="4021808" cy="2262267"/>
          </a:xfrm>
          <a:prstGeom prst="rect">
            <a:avLst/>
          </a:prstGeom>
        </p:spPr>
      </p:pic>
      <p:pic>
        <p:nvPicPr>
          <p:cNvPr id="5" name="Picture 4" descr="feminist-rally-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9" y="3287792"/>
            <a:ext cx="4021808" cy="2429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169" y="5839512"/>
            <a:ext cx="855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Second wave feminism</a:t>
            </a:r>
            <a:r>
              <a:rPr lang="en-US" dirty="0" smtClean="0"/>
              <a:t>: focused on women’s rights regarding reproductive and women’s rights to equal pay in the workforce. This movement was inspired by the Civil Rights Movement. (Time frame: 1970s)</a:t>
            </a:r>
            <a:endParaRPr lang="en-US" dirty="0"/>
          </a:p>
        </p:txBody>
      </p:sp>
      <p:pic>
        <p:nvPicPr>
          <p:cNvPr id="8" name="Picture 7" descr="tumblr_lko4kzvszh1qjf988o1_5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38" y="1544591"/>
            <a:ext cx="2593011" cy="3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2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7448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Third wave feminism</a:t>
            </a:r>
            <a:r>
              <a:rPr lang="en-US" dirty="0" smtClean="0"/>
              <a:t>: focuses on more implicitly engrained aspects of patriarchal views in society, such as rape culture, forms of media objectification, etc.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Third Wave Feminism</a:t>
            </a:r>
            <a:endParaRPr lang="en-US" sz="5400" b="1" dirty="0"/>
          </a:p>
        </p:txBody>
      </p:sp>
      <p:pic>
        <p:nvPicPr>
          <p:cNvPr id="6" name="Picture 5" descr="femin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43" y="3094837"/>
            <a:ext cx="5234257" cy="3410991"/>
          </a:xfrm>
          <a:prstGeom prst="rect">
            <a:avLst/>
          </a:prstGeom>
        </p:spPr>
      </p:pic>
      <p:pic>
        <p:nvPicPr>
          <p:cNvPr id="7" name="Picture 6" descr="FEMINIS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094837"/>
            <a:ext cx="2632148" cy="34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3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259</Words>
  <Application>Microsoft Macintosh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“The Yellow Wallpaper”</vt:lpstr>
      <vt:lpstr>Did You Know… ?</vt:lpstr>
      <vt:lpstr>Stories Infiltrating Critique</vt:lpstr>
      <vt:lpstr>Patriarchy</vt:lpstr>
      <vt:lpstr>Patriarchy Diagram</vt:lpstr>
      <vt:lpstr>Feminism</vt:lpstr>
      <vt:lpstr>First Wave Feminism</vt:lpstr>
      <vt:lpstr>Second Wave Feminism</vt:lpstr>
      <vt:lpstr>Third Wave Feminism</vt:lpstr>
      <vt:lpstr>Traditionally  Gendered Spheres</vt:lpstr>
      <vt:lpstr>Masculinity</vt:lpstr>
      <vt:lpstr>Male Stereotypes</vt:lpstr>
      <vt:lpstr>Today…</vt:lpstr>
      <vt:lpstr>Today…</vt:lpstr>
      <vt:lpstr>Today…</vt:lpstr>
      <vt:lpstr>Today…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Yellow Wallpaper”</dc:title>
  <dc:creator>Kaylie Fougerousse</dc:creator>
  <cp:lastModifiedBy>Kaylie Fougerousse</cp:lastModifiedBy>
  <cp:revision>10</cp:revision>
  <dcterms:created xsi:type="dcterms:W3CDTF">2015-10-05T01:50:23Z</dcterms:created>
  <dcterms:modified xsi:type="dcterms:W3CDTF">2015-10-09T18:47:58Z</dcterms:modified>
</cp:coreProperties>
</file>