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12" y="-9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TEN </a:t>
            </a:r>
            <a:r>
              <a:rPr lang="en-US" sz="6000" b="1" dirty="0" smtClean="0"/>
              <a:t>Things I will abhor in your final draft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Small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6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Nine: Lack of Explanation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8000" b="1" dirty="0" smtClean="0"/>
              <a:t>Take Away: Create extensive explanations to explain the amazing, complex topic sentences that you </a:t>
            </a:r>
            <a:r>
              <a:rPr lang="en-US" sz="8000" b="1" dirty="0"/>
              <a:t>c</a:t>
            </a:r>
            <a:r>
              <a:rPr lang="en-US" sz="8000" b="1" dirty="0" smtClean="0"/>
              <a:t>reate and solidify with textual support.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73811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10: Opinions or Unreliable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03120"/>
            <a:ext cx="10410497" cy="4439570"/>
          </a:xfrm>
        </p:spPr>
        <p:txBody>
          <a:bodyPr>
            <a:normAutofit fontScale="62500" lnSpcReduction="20000"/>
          </a:bodyPr>
          <a:lstStyle/>
          <a:p>
            <a:r>
              <a:rPr lang="en-US" sz="8000" b="1" dirty="0" smtClean="0"/>
              <a:t>Take Away: If you used the databases, this will not be an issue. However, if I happen to see a source in the bibliography that is questionable, I will not be happy… nor will your grade.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23933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One: Using first person….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Take Away: DON’T use the words “I” or “me” or “we”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38120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Two: Contractions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Take Away: Write it out (don’t = do not) and so forth.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93926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Three: 0 1 2 3 4 5 6 7 8 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Take Away: Type out numbers zero through nine.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76580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Four: Quotes without Citations…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8000" b="1" dirty="0" smtClean="0"/>
              <a:t>Take Away: Use MLA or APA in-text citations after quotes or paraphrasing.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0857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Five: Awkward Gaps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426262" cy="3931920"/>
          </a:xfrm>
        </p:spPr>
        <p:txBody>
          <a:bodyPr>
            <a:normAutofit fontScale="77500" lnSpcReduction="20000"/>
          </a:bodyPr>
          <a:lstStyle/>
          <a:p>
            <a:r>
              <a:rPr lang="en-US" sz="8000" b="1" dirty="0" smtClean="0"/>
              <a:t>Take Away: Close spaces and awkward gaps. Aesthetics </a:t>
            </a:r>
            <a:r>
              <a:rPr lang="en-US" sz="8000" b="1" dirty="0" smtClean="0"/>
              <a:t>are important </a:t>
            </a:r>
            <a:r>
              <a:rPr lang="en-US" sz="8000" b="1" dirty="0" smtClean="0"/>
              <a:t>in presentation.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7434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Six: Improper Standard Grammar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8000" b="1" dirty="0" smtClean="0"/>
              <a:t>Take Away: Stay away from run-ons and fragments. Identify subject and verbs. Utilize punctuation as necessary.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716867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Seven: Wrong Format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8000" b="1" dirty="0" smtClean="0"/>
              <a:t>Take Away: Use 1-inch margins, 12pt. Font, Times New Roman.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725544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Eight: Subpar Thesis 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8000" b="1" dirty="0" smtClean="0"/>
              <a:t>Take Away: Create a complex sentence with both a dependent &amp; independent clause explaining your topic.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074890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</TotalTime>
  <Words>267</Words>
  <Application>Microsoft Macintosh PowerPoint</Application>
  <PresentationFormat>Custom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Savon</vt:lpstr>
      <vt:lpstr>TEN Things I will abhor in your final draft</vt:lpstr>
      <vt:lpstr>One: Using first person….</vt:lpstr>
      <vt:lpstr>Two: Contractions</vt:lpstr>
      <vt:lpstr>Three: 0 1 2 3 4 5 6 7 8 9</vt:lpstr>
      <vt:lpstr>Four: Quotes without Citations…</vt:lpstr>
      <vt:lpstr>Five: Awkward Gaps </vt:lpstr>
      <vt:lpstr>Six: Improper Standard Grammar</vt:lpstr>
      <vt:lpstr>Seven: Wrong Format</vt:lpstr>
      <vt:lpstr>Eight: Subpar Thesis Statements</vt:lpstr>
      <vt:lpstr>Nine: Lack of Explanation</vt:lpstr>
      <vt:lpstr>10: Opinions or Unreliable Sources</vt:lpstr>
    </vt:vector>
  </TitlesOfParts>
  <Company>NAFCS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Things I will abhor in your final draft</dc:title>
  <dc:creator>Kaylie Fougerousse</dc:creator>
  <cp:lastModifiedBy>Kaylie Fougerousse</cp:lastModifiedBy>
  <cp:revision>3</cp:revision>
  <dcterms:created xsi:type="dcterms:W3CDTF">2015-11-18T14:06:02Z</dcterms:created>
  <dcterms:modified xsi:type="dcterms:W3CDTF">2016-11-28T00:56:26Z</dcterms:modified>
</cp:coreProperties>
</file>