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3" r:id="rId4"/>
    <p:sldId id="257" r:id="rId5"/>
    <p:sldId id="261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28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EC2-8C67-364F-BF1C-238D36B6FD9F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14-2920-4745-B904-6F638194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5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EC2-8C67-364F-BF1C-238D36B6FD9F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14-2920-4745-B904-6F638194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9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EC2-8C67-364F-BF1C-238D36B6FD9F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14-2920-4745-B904-6F638194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5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EC2-8C67-364F-BF1C-238D36B6FD9F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14-2920-4745-B904-6F638194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EC2-8C67-364F-BF1C-238D36B6FD9F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14-2920-4745-B904-6F638194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9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EC2-8C67-364F-BF1C-238D36B6FD9F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14-2920-4745-B904-6F638194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1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EC2-8C67-364F-BF1C-238D36B6FD9F}" type="datetimeFigureOut">
              <a:rPr lang="en-US" smtClean="0"/>
              <a:t>1/4/16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14-2920-4745-B904-6F638194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7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EC2-8C67-364F-BF1C-238D36B6FD9F}" type="datetimeFigureOut">
              <a:rPr lang="en-US" smtClean="0"/>
              <a:t>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14-2920-4745-B904-6F638194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6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EC2-8C67-364F-BF1C-238D36B6FD9F}" type="datetimeFigureOut">
              <a:rPr lang="en-US" smtClean="0"/>
              <a:t>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14-2920-4745-B904-6F638194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3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EC2-8C67-364F-BF1C-238D36B6FD9F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14-2920-4745-B904-6F638194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6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EC2-8C67-364F-BF1C-238D36B6FD9F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14-2920-4745-B904-6F638194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5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9EC2-8C67-364F-BF1C-238D36B6FD9F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26014-2920-4745-B904-6F638194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7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b="1" dirty="0" smtClean="0"/>
              <a:t>Shakespeare… </a:t>
            </a:r>
            <a:endParaRPr lang="en-US" sz="8800" b="1" dirty="0"/>
          </a:p>
        </p:txBody>
      </p:sp>
      <p:pic>
        <p:nvPicPr>
          <p:cNvPr id="5" name="Picture 4" descr="35jv5b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59" y="2247036"/>
            <a:ext cx="3500392" cy="42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9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Shakespeare or Not?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</a:t>
            </a:r>
            <a:r>
              <a:rPr lang="en-US" dirty="0"/>
              <a:t>To destroy the beauty from which one came”</a:t>
            </a:r>
          </a:p>
          <a:p>
            <a:r>
              <a:rPr lang="en-US" dirty="0"/>
              <a:t>“Maybe it’s hatred I spew, maybe it’s food for the spirit”</a:t>
            </a:r>
          </a:p>
          <a:p>
            <a:r>
              <a:rPr lang="en-US" dirty="0"/>
              <a:t>“Men would rather use their broken records than their bear hands”</a:t>
            </a:r>
          </a:p>
          <a:p>
            <a:r>
              <a:rPr lang="en-US" dirty="0"/>
              <a:t>“I was not born under a rhyming planet”</a:t>
            </a:r>
          </a:p>
          <a:p>
            <a:r>
              <a:rPr lang="en-US" dirty="0"/>
              <a:t>“The most benevolent king communicates through your dreams”</a:t>
            </a:r>
          </a:p>
          <a:p>
            <a:r>
              <a:rPr lang="en-US" dirty="0"/>
              <a:t>“Socrates, philosophy and hypotheses can’t define me”</a:t>
            </a:r>
          </a:p>
        </p:txBody>
      </p:sp>
    </p:spTree>
    <p:extLst>
      <p:ext uri="{BB962C8B-B14F-4D97-AF65-F5344CB8AC3E}">
        <p14:creationId xmlns:p14="http://schemas.microsoft.com/office/powerpoint/2010/main" val="216234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kespeare-phrases-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5" y="576700"/>
            <a:ext cx="9144000" cy="57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9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Shakespearean Sonnet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Rhyme Scheme: </a:t>
            </a:r>
            <a:r>
              <a:rPr lang="en-US" dirty="0" err="1" smtClean="0"/>
              <a:t>abab</a:t>
            </a:r>
            <a:r>
              <a:rPr lang="en-US" dirty="0" smtClean="0"/>
              <a:t> </a:t>
            </a:r>
            <a:r>
              <a:rPr lang="en-US" dirty="0" err="1" smtClean="0"/>
              <a:t>cdcd</a:t>
            </a:r>
            <a:r>
              <a:rPr lang="en-US" dirty="0" smtClean="0"/>
              <a:t> </a:t>
            </a:r>
            <a:r>
              <a:rPr lang="en-US" dirty="0" err="1" smtClean="0"/>
              <a:t>efef</a:t>
            </a:r>
            <a:endParaRPr lang="en-US" dirty="0" smtClean="0"/>
          </a:p>
          <a:p>
            <a:r>
              <a:rPr lang="en-US" dirty="0" smtClean="0"/>
              <a:t>The Couplet (last two lines): </a:t>
            </a:r>
            <a:r>
              <a:rPr lang="en-US" dirty="0" err="1" smtClean="0"/>
              <a:t>gg</a:t>
            </a:r>
            <a:endParaRPr lang="en-US" dirty="0" smtClean="0"/>
          </a:p>
          <a:p>
            <a:r>
              <a:rPr lang="en-US" dirty="0" smtClean="0"/>
              <a:t>Quatrains (Why?)</a:t>
            </a:r>
          </a:p>
          <a:p>
            <a:endParaRPr lang="en-US" dirty="0"/>
          </a:p>
        </p:txBody>
      </p:sp>
      <p:pic>
        <p:nvPicPr>
          <p:cNvPr id="4" name="Picture 3" descr="tumblr_m07xr0vflu1qhlsrfo1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972761"/>
            <a:ext cx="4572000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1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er-in-poetry-middle-school-8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" y="587106"/>
            <a:ext cx="8102600" cy="6083300"/>
          </a:xfrm>
          <a:prstGeom prst="rect">
            <a:avLst/>
          </a:prstGeom>
        </p:spPr>
      </p:pic>
      <p:pic>
        <p:nvPicPr>
          <p:cNvPr id="5" name="Picture 4" descr="4278759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68" y="5029200"/>
            <a:ext cx="42799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0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Sonnet 18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248" y="1600200"/>
            <a:ext cx="6310965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Shall I compare thee to a summer's day? </a:t>
            </a:r>
          </a:p>
          <a:p>
            <a:r>
              <a:rPr lang="en-US" dirty="0"/>
              <a:t>Thou art more lovely and more temperate:</a:t>
            </a:r>
          </a:p>
          <a:p>
            <a:r>
              <a:rPr lang="en-US" dirty="0"/>
              <a:t>Rough winds do shake the darling buds of May,</a:t>
            </a:r>
          </a:p>
          <a:p>
            <a:r>
              <a:rPr lang="en-US" dirty="0"/>
              <a:t>And summer's lease hath all too short a date: </a:t>
            </a:r>
          </a:p>
          <a:p>
            <a:r>
              <a:rPr lang="en-US" dirty="0"/>
              <a:t>Sometime too hot the eye of heaven shines,</a:t>
            </a:r>
          </a:p>
          <a:p>
            <a:r>
              <a:rPr lang="en-US" dirty="0"/>
              <a:t>And often is his gold complexion </a:t>
            </a:r>
            <a:r>
              <a:rPr lang="en-US" dirty="0" err="1"/>
              <a:t>dimm'd</a:t>
            </a:r>
            <a:r>
              <a:rPr lang="en-US" dirty="0"/>
              <a:t>; </a:t>
            </a:r>
          </a:p>
          <a:p>
            <a:r>
              <a:rPr lang="en-US" dirty="0"/>
              <a:t>And every fair from fair sometime declines,</a:t>
            </a:r>
          </a:p>
          <a:p>
            <a:r>
              <a:rPr lang="en-US" dirty="0"/>
              <a:t>By chance, or nature's changing course, </a:t>
            </a:r>
            <a:r>
              <a:rPr lang="en-US" dirty="0" err="1"/>
              <a:t>untrimm'd</a:t>
            </a:r>
            <a:r>
              <a:rPr lang="en-US" dirty="0"/>
              <a:t>;</a:t>
            </a:r>
          </a:p>
          <a:p>
            <a:r>
              <a:rPr lang="en-US" dirty="0"/>
              <a:t>But thy eternal summer shall not fade</a:t>
            </a:r>
          </a:p>
          <a:p>
            <a:r>
              <a:rPr lang="en-US" dirty="0"/>
              <a:t>Nor lose possession of that fair thou </a:t>
            </a:r>
            <a:r>
              <a:rPr lang="en-US" dirty="0" err="1"/>
              <a:t>ow'st</a:t>
            </a:r>
            <a:r>
              <a:rPr lang="en-US" dirty="0"/>
              <a:t>;</a:t>
            </a:r>
          </a:p>
          <a:p>
            <a:r>
              <a:rPr lang="en-US" dirty="0"/>
              <a:t>Nor shall Death brag thou </a:t>
            </a:r>
            <a:r>
              <a:rPr lang="en-US" dirty="0" err="1"/>
              <a:t>wander'st</a:t>
            </a:r>
            <a:r>
              <a:rPr lang="en-US" dirty="0"/>
              <a:t> in his shade,</a:t>
            </a:r>
          </a:p>
          <a:p>
            <a:r>
              <a:rPr lang="en-US" dirty="0"/>
              <a:t>When in eternal lines to time thou </a:t>
            </a:r>
            <a:r>
              <a:rPr lang="en-US" dirty="0" err="1"/>
              <a:t>grow'st</a:t>
            </a:r>
            <a:r>
              <a:rPr lang="en-US" dirty="0"/>
              <a:t>; </a:t>
            </a:r>
          </a:p>
          <a:p>
            <a:r>
              <a:rPr lang="en-US" dirty="0"/>
              <a:t>So long as men can breathe or eyes can see,</a:t>
            </a:r>
          </a:p>
          <a:p>
            <a:r>
              <a:rPr lang="en-US" dirty="0"/>
              <a:t>So long lives this, and this gives life to thee. 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7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And Again…</a:t>
            </a:r>
            <a:endParaRPr lang="en-US" b="1" dirty="0"/>
          </a:p>
        </p:txBody>
      </p:sp>
      <p:pic>
        <p:nvPicPr>
          <p:cNvPr id="4" name="Picture 3" descr="Screen Shot 2016-01-03 at 9.17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417638"/>
            <a:ext cx="81153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5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2c3b088d637ce49959c007f92f6e9a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58" y="0"/>
            <a:ext cx="4031038" cy="6858000"/>
          </a:xfrm>
          <a:prstGeom prst="rect">
            <a:avLst/>
          </a:prstGeom>
        </p:spPr>
      </p:pic>
      <p:pic>
        <p:nvPicPr>
          <p:cNvPr id="7" name="Picture 6" descr="tumblr_lvum96aDGd1r3nr8eo1_4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7" y="1762121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82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230</Words>
  <Application>Microsoft Macintosh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Shakespeare… </vt:lpstr>
      <vt:lpstr>Shakespeare or Not?</vt:lpstr>
      <vt:lpstr>PowerPoint Presentation</vt:lpstr>
      <vt:lpstr>Shakespearean Sonnet</vt:lpstr>
      <vt:lpstr>PowerPoint Presentation</vt:lpstr>
      <vt:lpstr>Sonnet 18</vt:lpstr>
      <vt:lpstr>And Again…</vt:lpstr>
      <vt:lpstr>PowerPoint Presentation</vt:lpstr>
    </vt:vector>
  </TitlesOfParts>
  <Company>Indiana Unversity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Kaylie Fougerousse</dc:creator>
  <cp:lastModifiedBy>Kaylie Fougerousse</cp:lastModifiedBy>
  <cp:revision>6</cp:revision>
  <dcterms:created xsi:type="dcterms:W3CDTF">2016-01-04T01:46:11Z</dcterms:created>
  <dcterms:modified xsi:type="dcterms:W3CDTF">2016-01-05T04:05:02Z</dcterms:modified>
</cp:coreProperties>
</file>