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</p:sldMasterIdLst>
  <p:notesMasterIdLst>
    <p:notesMasterId r:id="rId14"/>
  </p:notesMasterIdLst>
  <p:sldIdLst>
    <p:sldId id="256" r:id="rId3"/>
    <p:sldId id="266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</p:sldIdLst>
  <p:sldSz cx="9144000" cy="5143500" type="screen16x9"/>
  <p:notesSz cx="6858000" cy="9144000"/>
  <p:embeddedFontLst>
    <p:embeddedFont>
      <p:font typeface="Lobster" pitchFamily="2" charset="77"/>
      <p:regular r:id="rId15"/>
    </p:embeddedFont>
    <p:embeddedFont>
      <p:font typeface="Raleway" panose="020B0503030101060003" pitchFamily="34" charset="77"/>
      <p:regular r:id="rId16"/>
      <p:bold r:id="rId17"/>
      <p:italic r:id="rId18"/>
      <p:boldItalic r:id="rId19"/>
    </p:embeddedFont>
    <p:embeddedFont>
      <p:font typeface="Varela" panose="02000000000000000000" pitchFamily="2" charset="0"/>
      <p:regular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721"/>
  </p:normalViewPr>
  <p:slideViewPr>
    <p:cSldViewPr snapToGrid="0">
      <p:cViewPr varScale="1">
        <p:scale>
          <a:sx n="145" d="100"/>
          <a:sy n="145" d="100"/>
        </p:scale>
        <p:origin x="680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5e3bae58a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" name="Google Shape;106;g5e3bae58a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64f0a84528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3" name="Google Shape;363;g64f0a84528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64f0a84528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1" name="Google Shape;371;g64f0a84528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5e3bae58ad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3" name="Google Shape;183;g5e3bae58ad_0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5e3bae58ad_0_1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1" name="Google Shape;301;g5e3bae58ad_0_1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64f0a84528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5" name="Google Shape;315;g64f0a84528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64f0a84528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3" name="Google Shape;323;g64f0a84528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64f0a84528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1" name="Google Shape;331;g64f0a84528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64f0a84528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9" name="Google Shape;339;g64f0a84528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64f0a84528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7" name="Google Shape;347;g64f0a84528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64f0a84528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5" name="Google Shape;355;g64f0a84528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/>
          <p:nvPr/>
        </p:nvSpPr>
        <p:spPr>
          <a:xfrm>
            <a:off x="-13225" y="-6600"/>
            <a:ext cx="7076050" cy="5160000"/>
          </a:xfrm>
          <a:custGeom>
            <a:avLst/>
            <a:gdLst/>
            <a:ahLst/>
            <a:cxnLst/>
            <a:rect l="l" t="t" r="r" b="b"/>
            <a:pathLst>
              <a:path w="283042" h="206400" extrusionOk="0">
                <a:moveTo>
                  <a:pt x="83248" y="0"/>
                </a:moveTo>
                <a:lnTo>
                  <a:pt x="0" y="0"/>
                </a:lnTo>
                <a:lnTo>
                  <a:pt x="0" y="206400"/>
                </a:lnTo>
                <a:lnTo>
                  <a:pt x="283042" y="206136"/>
                </a:lnTo>
                <a:close/>
              </a:path>
            </a:pathLst>
          </a:custGeom>
          <a:solidFill>
            <a:srgbClr val="212539">
              <a:alpha val="64310"/>
            </a:srgbClr>
          </a:solidFill>
          <a:ln>
            <a:noFill/>
          </a:ln>
        </p:spPr>
      </p:sp>
      <p:sp>
        <p:nvSpPr>
          <p:cNvPr id="56" name="Google Shape;56;p14"/>
          <p:cNvSpPr txBox="1">
            <a:spLocks noGrp="1"/>
          </p:cNvSpPr>
          <p:nvPr>
            <p:ph type="ctrTitle"/>
          </p:nvPr>
        </p:nvSpPr>
        <p:spPr>
          <a:xfrm>
            <a:off x="457200" y="3363425"/>
            <a:ext cx="38505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5"/>
          <p:cNvSpPr/>
          <p:nvPr/>
        </p:nvSpPr>
        <p:spPr>
          <a:xfrm>
            <a:off x="0" y="-6600"/>
            <a:ext cx="8476700" cy="5153400"/>
          </a:xfrm>
          <a:custGeom>
            <a:avLst/>
            <a:gdLst/>
            <a:ahLst/>
            <a:cxnLst/>
            <a:rect l="l" t="t" r="r" b="b"/>
            <a:pathLst>
              <a:path w="339068" h="206136" extrusionOk="0">
                <a:moveTo>
                  <a:pt x="139274" y="0"/>
                </a:moveTo>
                <a:lnTo>
                  <a:pt x="0" y="264"/>
                </a:lnTo>
                <a:lnTo>
                  <a:pt x="0" y="206045"/>
                </a:lnTo>
                <a:lnTo>
                  <a:pt x="339068" y="206136"/>
                </a:lnTo>
                <a:close/>
              </a:path>
            </a:pathLst>
          </a:custGeom>
          <a:solidFill>
            <a:srgbClr val="212539">
              <a:alpha val="64310"/>
            </a:srgbClr>
          </a:solidFill>
          <a:ln>
            <a:noFill/>
          </a:ln>
        </p:spPr>
      </p:sp>
      <p:sp>
        <p:nvSpPr>
          <p:cNvPr id="59" name="Google Shape;59;p15"/>
          <p:cNvSpPr txBox="1">
            <a:spLocks noGrp="1"/>
          </p:cNvSpPr>
          <p:nvPr>
            <p:ph type="title"/>
          </p:nvPr>
        </p:nvSpPr>
        <p:spPr>
          <a:xfrm>
            <a:off x="457200" y="984875"/>
            <a:ext cx="2383800" cy="62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body" idx="1"/>
          </p:nvPr>
        </p:nvSpPr>
        <p:spPr>
          <a:xfrm>
            <a:off x="457200" y="1711200"/>
            <a:ext cx="2276400" cy="274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╺"/>
              <a:defRPr sz="1200"/>
            </a:lvl1pPr>
            <a:lvl2pPr marL="914400" lvl="1" indent="-304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Char char="╶"/>
              <a:defRPr sz="1200"/>
            </a:lvl2pPr>
            <a:lvl3pPr marL="1371600" lvl="2" indent="-304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Char char="╶"/>
              <a:defRPr sz="1200"/>
            </a:lvl3pPr>
            <a:lvl4pPr marL="1828800" lvl="3" indent="-304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Char char="╶"/>
              <a:defRPr sz="1200"/>
            </a:lvl4pPr>
            <a:lvl5pPr marL="2286000" lvl="4" indent="-304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Char char="╶"/>
              <a:defRPr sz="1200"/>
            </a:lvl5pPr>
            <a:lvl6pPr marL="2743200" lvl="5" indent="-304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Char char="╶"/>
              <a:defRPr sz="1200"/>
            </a:lvl6pPr>
            <a:lvl7pPr marL="3200400" lvl="6" indent="-304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Char char="╶"/>
              <a:defRPr sz="1200"/>
            </a:lvl7pPr>
            <a:lvl8pPr marL="3657600" lvl="7" indent="-304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Char char="╶"/>
              <a:defRPr sz="1200"/>
            </a:lvl8pPr>
            <a:lvl9pPr marL="4114800" lvl="8" indent="-3048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200"/>
              <a:buChar char="╶"/>
              <a:defRPr sz="1200"/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body" idx="2"/>
          </p:nvPr>
        </p:nvSpPr>
        <p:spPr>
          <a:xfrm>
            <a:off x="2870548" y="1711200"/>
            <a:ext cx="2276400" cy="274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╺"/>
              <a:defRPr sz="1200"/>
            </a:lvl1pPr>
            <a:lvl2pPr marL="914400" lvl="1" indent="-304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Char char="╶"/>
              <a:defRPr sz="1200"/>
            </a:lvl2pPr>
            <a:lvl3pPr marL="1371600" lvl="2" indent="-304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Char char="╶"/>
              <a:defRPr sz="1200"/>
            </a:lvl3pPr>
            <a:lvl4pPr marL="1828800" lvl="3" indent="-304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Char char="╶"/>
              <a:defRPr sz="1200"/>
            </a:lvl4pPr>
            <a:lvl5pPr marL="2286000" lvl="4" indent="-304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Char char="╶"/>
              <a:defRPr sz="1200"/>
            </a:lvl5pPr>
            <a:lvl6pPr marL="2743200" lvl="5" indent="-304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Char char="╶"/>
              <a:defRPr sz="1200"/>
            </a:lvl6pPr>
            <a:lvl7pPr marL="3200400" lvl="6" indent="-304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Char char="╶"/>
              <a:defRPr sz="1200"/>
            </a:lvl7pPr>
            <a:lvl8pPr marL="3657600" lvl="7" indent="-304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200"/>
              <a:buChar char="╶"/>
              <a:defRPr sz="1200"/>
            </a:lvl8pPr>
            <a:lvl9pPr marL="4114800" lvl="8" indent="-3048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200"/>
              <a:buChar char="╶"/>
              <a:defRPr sz="1200"/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sldNum" idx="12"/>
          </p:nvPr>
        </p:nvSpPr>
        <p:spPr>
          <a:xfrm>
            <a:off x="457200" y="4673650"/>
            <a:ext cx="548700" cy="2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6"/>
          <p:cNvSpPr/>
          <p:nvPr/>
        </p:nvSpPr>
        <p:spPr>
          <a:xfrm>
            <a:off x="-13225" y="-6600"/>
            <a:ext cx="7076050" cy="5160000"/>
          </a:xfrm>
          <a:custGeom>
            <a:avLst/>
            <a:gdLst/>
            <a:ahLst/>
            <a:cxnLst/>
            <a:rect l="l" t="t" r="r" b="b"/>
            <a:pathLst>
              <a:path w="283042" h="206400" extrusionOk="0">
                <a:moveTo>
                  <a:pt x="83248" y="0"/>
                </a:moveTo>
                <a:lnTo>
                  <a:pt x="0" y="0"/>
                </a:lnTo>
                <a:lnTo>
                  <a:pt x="0" y="206400"/>
                </a:lnTo>
                <a:lnTo>
                  <a:pt x="283042" y="206136"/>
                </a:lnTo>
                <a:close/>
              </a:path>
            </a:pathLst>
          </a:custGeom>
          <a:solidFill>
            <a:srgbClr val="212539">
              <a:alpha val="64310"/>
            </a:srgbClr>
          </a:solidFill>
          <a:ln>
            <a:noFill/>
          </a:ln>
        </p:spPr>
      </p:sp>
      <p:sp>
        <p:nvSpPr>
          <p:cNvPr id="65" name="Google Shape;65;p16"/>
          <p:cNvSpPr txBox="1">
            <a:spLocks noGrp="1"/>
          </p:cNvSpPr>
          <p:nvPr>
            <p:ph type="sldNum" idx="12"/>
          </p:nvPr>
        </p:nvSpPr>
        <p:spPr>
          <a:xfrm>
            <a:off x="457200" y="4673650"/>
            <a:ext cx="548700" cy="2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7"/>
          <p:cNvSpPr/>
          <p:nvPr/>
        </p:nvSpPr>
        <p:spPr>
          <a:xfrm>
            <a:off x="-13225" y="-6600"/>
            <a:ext cx="7076050" cy="5160000"/>
          </a:xfrm>
          <a:custGeom>
            <a:avLst/>
            <a:gdLst/>
            <a:ahLst/>
            <a:cxnLst/>
            <a:rect l="l" t="t" r="r" b="b"/>
            <a:pathLst>
              <a:path w="283042" h="206400" extrusionOk="0">
                <a:moveTo>
                  <a:pt x="83248" y="0"/>
                </a:moveTo>
                <a:lnTo>
                  <a:pt x="0" y="0"/>
                </a:lnTo>
                <a:lnTo>
                  <a:pt x="0" y="206400"/>
                </a:lnTo>
                <a:lnTo>
                  <a:pt x="283042" y="206136"/>
                </a:lnTo>
                <a:close/>
              </a:path>
            </a:pathLst>
          </a:custGeom>
          <a:solidFill>
            <a:srgbClr val="212539">
              <a:alpha val="64310"/>
            </a:srgbClr>
          </a:solidFill>
          <a:ln>
            <a:noFill/>
          </a:ln>
        </p:spPr>
      </p:sp>
      <p:sp>
        <p:nvSpPr>
          <p:cNvPr id="68" name="Google Shape;68;p17"/>
          <p:cNvSpPr txBox="1">
            <a:spLocks noGrp="1"/>
          </p:cNvSpPr>
          <p:nvPr>
            <p:ph type="ctrTitle"/>
          </p:nvPr>
        </p:nvSpPr>
        <p:spPr>
          <a:xfrm>
            <a:off x="457200" y="2965525"/>
            <a:ext cx="3374700" cy="10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subTitle" idx="1"/>
          </p:nvPr>
        </p:nvSpPr>
        <p:spPr>
          <a:xfrm>
            <a:off x="457200" y="4056927"/>
            <a:ext cx="3374700" cy="6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Raleway"/>
              <a:buNone/>
              <a:defRPr sz="1100" b="1">
                <a:latin typeface="Raleway"/>
                <a:ea typeface="Raleway"/>
                <a:cs typeface="Raleway"/>
                <a:sym typeface="Raleway"/>
              </a:defRPr>
            </a:lvl1pPr>
            <a:lvl2pPr lvl="1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100"/>
              <a:buFont typeface="Raleway"/>
              <a:buNone/>
              <a:defRPr sz="1100" b="1">
                <a:latin typeface="Raleway"/>
                <a:ea typeface="Raleway"/>
                <a:cs typeface="Raleway"/>
                <a:sym typeface="Raleway"/>
              </a:defRPr>
            </a:lvl2pPr>
            <a:lvl3pPr lvl="2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100"/>
              <a:buFont typeface="Raleway"/>
              <a:buNone/>
              <a:defRPr sz="1100" b="1">
                <a:latin typeface="Raleway"/>
                <a:ea typeface="Raleway"/>
                <a:cs typeface="Raleway"/>
                <a:sym typeface="Raleway"/>
              </a:defRPr>
            </a:lvl3pPr>
            <a:lvl4pPr lvl="3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100"/>
              <a:buFont typeface="Raleway"/>
              <a:buNone/>
              <a:defRPr sz="1100" b="1">
                <a:latin typeface="Raleway"/>
                <a:ea typeface="Raleway"/>
                <a:cs typeface="Raleway"/>
                <a:sym typeface="Raleway"/>
              </a:defRPr>
            </a:lvl4pPr>
            <a:lvl5pPr lvl="4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100"/>
              <a:buFont typeface="Raleway"/>
              <a:buNone/>
              <a:defRPr sz="1100" b="1">
                <a:latin typeface="Raleway"/>
                <a:ea typeface="Raleway"/>
                <a:cs typeface="Raleway"/>
                <a:sym typeface="Raleway"/>
              </a:defRPr>
            </a:lvl5pPr>
            <a:lvl6pPr lvl="5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100"/>
              <a:buFont typeface="Raleway"/>
              <a:buNone/>
              <a:defRPr sz="1100" b="1">
                <a:latin typeface="Raleway"/>
                <a:ea typeface="Raleway"/>
                <a:cs typeface="Raleway"/>
                <a:sym typeface="Raleway"/>
              </a:defRPr>
            </a:lvl6pPr>
            <a:lvl7pPr lvl="6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100"/>
              <a:buFont typeface="Raleway"/>
              <a:buNone/>
              <a:defRPr sz="1100" b="1">
                <a:latin typeface="Raleway"/>
                <a:ea typeface="Raleway"/>
                <a:cs typeface="Raleway"/>
                <a:sym typeface="Raleway"/>
              </a:defRPr>
            </a:lvl7pPr>
            <a:lvl8pPr lvl="7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100"/>
              <a:buFont typeface="Raleway"/>
              <a:buNone/>
              <a:defRPr sz="1100" b="1">
                <a:latin typeface="Raleway"/>
                <a:ea typeface="Raleway"/>
                <a:cs typeface="Raleway"/>
                <a:sym typeface="Raleway"/>
              </a:defRPr>
            </a:lvl8pPr>
            <a:lvl9pPr lvl="8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100"/>
              <a:buFont typeface="Raleway"/>
              <a:buNone/>
              <a:defRPr sz="11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sldNum" idx="12"/>
          </p:nvPr>
        </p:nvSpPr>
        <p:spPr>
          <a:xfrm>
            <a:off x="457200" y="4673650"/>
            <a:ext cx="548700" cy="2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8"/>
          <p:cNvSpPr/>
          <p:nvPr/>
        </p:nvSpPr>
        <p:spPr>
          <a:xfrm flipH="1">
            <a:off x="667310" y="-6600"/>
            <a:ext cx="8476700" cy="5153400"/>
          </a:xfrm>
          <a:custGeom>
            <a:avLst/>
            <a:gdLst/>
            <a:ahLst/>
            <a:cxnLst/>
            <a:rect l="l" t="t" r="r" b="b"/>
            <a:pathLst>
              <a:path w="339068" h="206136" extrusionOk="0">
                <a:moveTo>
                  <a:pt x="139274" y="0"/>
                </a:moveTo>
                <a:lnTo>
                  <a:pt x="0" y="264"/>
                </a:lnTo>
                <a:lnTo>
                  <a:pt x="0" y="206045"/>
                </a:lnTo>
                <a:lnTo>
                  <a:pt x="339068" y="206136"/>
                </a:lnTo>
                <a:close/>
              </a:path>
            </a:pathLst>
          </a:custGeom>
          <a:solidFill>
            <a:srgbClr val="212539">
              <a:alpha val="64310"/>
            </a:srgbClr>
          </a:solidFill>
          <a:ln>
            <a:noFill/>
          </a:ln>
        </p:spPr>
      </p:sp>
      <p:sp>
        <p:nvSpPr>
          <p:cNvPr id="73" name="Google Shape;73;p18"/>
          <p:cNvSpPr/>
          <p:nvPr/>
        </p:nvSpPr>
        <p:spPr>
          <a:xfrm>
            <a:off x="0" y="-6600"/>
            <a:ext cx="8476700" cy="5153400"/>
          </a:xfrm>
          <a:custGeom>
            <a:avLst/>
            <a:gdLst/>
            <a:ahLst/>
            <a:cxnLst/>
            <a:rect l="l" t="t" r="r" b="b"/>
            <a:pathLst>
              <a:path w="339068" h="206136" extrusionOk="0">
                <a:moveTo>
                  <a:pt x="139274" y="0"/>
                </a:moveTo>
                <a:lnTo>
                  <a:pt x="0" y="264"/>
                </a:lnTo>
                <a:lnTo>
                  <a:pt x="0" y="206045"/>
                </a:lnTo>
                <a:lnTo>
                  <a:pt x="339068" y="206136"/>
                </a:lnTo>
                <a:close/>
              </a:path>
            </a:pathLst>
          </a:custGeom>
          <a:solidFill>
            <a:srgbClr val="212539">
              <a:alpha val="64310"/>
            </a:srgbClr>
          </a:solidFill>
          <a:ln>
            <a:noFill/>
          </a:ln>
        </p:spPr>
      </p:sp>
      <p:sp>
        <p:nvSpPr>
          <p:cNvPr id="74" name="Google Shape;74;p18"/>
          <p:cNvSpPr txBox="1">
            <a:spLocks noGrp="1"/>
          </p:cNvSpPr>
          <p:nvPr>
            <p:ph type="body" idx="1"/>
          </p:nvPr>
        </p:nvSpPr>
        <p:spPr>
          <a:xfrm>
            <a:off x="2576800" y="832475"/>
            <a:ext cx="3990600" cy="38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10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╺"/>
              <a:defRPr sz="2400"/>
            </a:lvl1pPr>
            <a:lvl2pPr marL="914400" lvl="1" indent="-3810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╶"/>
              <a:defRPr sz="2400"/>
            </a:lvl2pPr>
            <a:lvl3pPr marL="1371600" lvl="2" indent="-3810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╶"/>
              <a:defRPr sz="2400"/>
            </a:lvl3pPr>
            <a:lvl4pPr marL="1828800" lvl="3" indent="-3810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╶"/>
              <a:defRPr sz="2400"/>
            </a:lvl4pPr>
            <a:lvl5pPr marL="2286000" lvl="4" indent="-3810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╶"/>
              <a:defRPr sz="2400"/>
            </a:lvl5pPr>
            <a:lvl6pPr marL="2743200" lvl="5" indent="-3810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╶"/>
              <a:defRPr sz="2400"/>
            </a:lvl6pPr>
            <a:lvl7pPr marL="3200400" lvl="6" indent="-3810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╶"/>
              <a:defRPr sz="2400"/>
            </a:lvl7pPr>
            <a:lvl8pPr marL="3657600" lvl="7" indent="-38100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╶"/>
              <a:defRPr sz="2400"/>
            </a:lvl8pPr>
            <a:lvl9pPr marL="4114800" lvl="8" indent="-381000" algn="ctr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2400"/>
              <a:buChar char="╶"/>
              <a:defRPr sz="2400"/>
            </a:lvl9pPr>
          </a:lstStyle>
          <a:p>
            <a:endParaRPr/>
          </a:p>
        </p:txBody>
      </p:sp>
      <p:sp>
        <p:nvSpPr>
          <p:cNvPr id="75" name="Google Shape;75;p18"/>
          <p:cNvSpPr txBox="1"/>
          <p:nvPr/>
        </p:nvSpPr>
        <p:spPr>
          <a:xfrm>
            <a:off x="3593400" y="-6600"/>
            <a:ext cx="1957200" cy="101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en" sz="7200" b="0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“</a:t>
            </a:r>
            <a:endParaRPr sz="7200" b="0" i="0" u="none" strike="noStrike" cap="non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76" name="Google Shape;76;p18"/>
          <p:cNvSpPr txBox="1">
            <a:spLocks noGrp="1"/>
          </p:cNvSpPr>
          <p:nvPr>
            <p:ph type="sldNum" idx="12"/>
          </p:nvPr>
        </p:nvSpPr>
        <p:spPr>
          <a:xfrm>
            <a:off x="4297650" y="4673650"/>
            <a:ext cx="548700" cy="2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9"/>
          <p:cNvSpPr/>
          <p:nvPr/>
        </p:nvSpPr>
        <p:spPr>
          <a:xfrm>
            <a:off x="0" y="-6600"/>
            <a:ext cx="8476700" cy="5153400"/>
          </a:xfrm>
          <a:custGeom>
            <a:avLst/>
            <a:gdLst/>
            <a:ahLst/>
            <a:cxnLst/>
            <a:rect l="l" t="t" r="r" b="b"/>
            <a:pathLst>
              <a:path w="339068" h="206136" extrusionOk="0">
                <a:moveTo>
                  <a:pt x="139274" y="0"/>
                </a:moveTo>
                <a:lnTo>
                  <a:pt x="0" y="264"/>
                </a:lnTo>
                <a:lnTo>
                  <a:pt x="0" y="206045"/>
                </a:lnTo>
                <a:lnTo>
                  <a:pt x="339068" y="206136"/>
                </a:lnTo>
                <a:close/>
              </a:path>
            </a:pathLst>
          </a:custGeom>
          <a:solidFill>
            <a:srgbClr val="212539">
              <a:alpha val="64310"/>
            </a:srgbClr>
          </a:solidFill>
          <a:ln>
            <a:noFill/>
          </a:ln>
        </p:spPr>
      </p:sp>
      <p:sp>
        <p:nvSpPr>
          <p:cNvPr id="79" name="Google Shape;79;p19"/>
          <p:cNvSpPr txBox="1">
            <a:spLocks noGrp="1"/>
          </p:cNvSpPr>
          <p:nvPr>
            <p:ph type="title"/>
          </p:nvPr>
        </p:nvSpPr>
        <p:spPr>
          <a:xfrm>
            <a:off x="457200" y="984875"/>
            <a:ext cx="2383800" cy="62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9"/>
          <p:cNvSpPr txBox="1">
            <a:spLocks noGrp="1"/>
          </p:cNvSpPr>
          <p:nvPr>
            <p:ph type="body" idx="1"/>
          </p:nvPr>
        </p:nvSpPr>
        <p:spPr>
          <a:xfrm>
            <a:off x="457200" y="1715123"/>
            <a:ext cx="4762200" cy="27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╺"/>
              <a:defRPr/>
            </a:lvl1pPr>
            <a:lvl2pPr marL="914400" lvl="1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╶"/>
              <a:defRPr/>
            </a:lvl2pPr>
            <a:lvl3pPr marL="1371600" lvl="2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╶"/>
              <a:defRPr/>
            </a:lvl3pPr>
            <a:lvl4pPr marL="1828800" lvl="3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╶"/>
              <a:defRPr/>
            </a:lvl4pPr>
            <a:lvl5pPr marL="2286000" lvl="4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╶"/>
              <a:defRPr/>
            </a:lvl5pPr>
            <a:lvl6pPr marL="2743200" lvl="5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╶"/>
              <a:defRPr/>
            </a:lvl6pPr>
            <a:lvl7pPr marL="3200400" lvl="6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╶"/>
              <a:defRPr/>
            </a:lvl7pPr>
            <a:lvl8pPr marL="3657600" lvl="7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╶"/>
              <a:defRPr/>
            </a:lvl8pPr>
            <a:lvl9pPr marL="4114800" lvl="8" indent="-3175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400"/>
              <a:buChar char="╶"/>
              <a:defRPr/>
            </a:lvl9pPr>
          </a:lstStyle>
          <a:p>
            <a:endParaRPr/>
          </a:p>
        </p:txBody>
      </p:sp>
      <p:sp>
        <p:nvSpPr>
          <p:cNvPr id="81" name="Google Shape;81;p19"/>
          <p:cNvSpPr txBox="1">
            <a:spLocks noGrp="1"/>
          </p:cNvSpPr>
          <p:nvPr>
            <p:ph type="sldNum" idx="12"/>
          </p:nvPr>
        </p:nvSpPr>
        <p:spPr>
          <a:xfrm>
            <a:off x="457200" y="4673650"/>
            <a:ext cx="548700" cy="2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0"/>
          <p:cNvSpPr/>
          <p:nvPr/>
        </p:nvSpPr>
        <p:spPr>
          <a:xfrm>
            <a:off x="0" y="-6600"/>
            <a:ext cx="8476700" cy="5153400"/>
          </a:xfrm>
          <a:custGeom>
            <a:avLst/>
            <a:gdLst/>
            <a:ahLst/>
            <a:cxnLst/>
            <a:rect l="l" t="t" r="r" b="b"/>
            <a:pathLst>
              <a:path w="339068" h="206136" extrusionOk="0">
                <a:moveTo>
                  <a:pt x="139274" y="0"/>
                </a:moveTo>
                <a:lnTo>
                  <a:pt x="0" y="264"/>
                </a:lnTo>
                <a:lnTo>
                  <a:pt x="0" y="206045"/>
                </a:lnTo>
                <a:lnTo>
                  <a:pt x="339068" y="206136"/>
                </a:lnTo>
                <a:close/>
              </a:path>
            </a:pathLst>
          </a:custGeom>
          <a:solidFill>
            <a:srgbClr val="212539">
              <a:alpha val="64310"/>
            </a:srgbClr>
          </a:solidFill>
          <a:ln>
            <a:noFill/>
          </a:ln>
        </p:spPr>
      </p:sp>
      <p:sp>
        <p:nvSpPr>
          <p:cNvPr id="84" name="Google Shape;84;p20"/>
          <p:cNvSpPr txBox="1">
            <a:spLocks noGrp="1"/>
          </p:cNvSpPr>
          <p:nvPr>
            <p:ph type="title"/>
          </p:nvPr>
        </p:nvSpPr>
        <p:spPr>
          <a:xfrm>
            <a:off x="457200" y="984875"/>
            <a:ext cx="2383800" cy="62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0"/>
          <p:cNvSpPr txBox="1">
            <a:spLocks noGrp="1"/>
          </p:cNvSpPr>
          <p:nvPr>
            <p:ph type="body" idx="1"/>
          </p:nvPr>
        </p:nvSpPr>
        <p:spPr>
          <a:xfrm>
            <a:off x="457200" y="1711200"/>
            <a:ext cx="1507200" cy="274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╺"/>
              <a:defRPr sz="1000"/>
            </a:lvl1pPr>
            <a:lvl2pPr marL="914400" lvl="1" indent="-2921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000"/>
              <a:buChar char="╶"/>
              <a:defRPr sz="1000"/>
            </a:lvl2pPr>
            <a:lvl3pPr marL="1371600" lvl="2" indent="-2921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000"/>
              <a:buChar char="╶"/>
              <a:defRPr sz="1000"/>
            </a:lvl3pPr>
            <a:lvl4pPr marL="1828800" lvl="3" indent="-2921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000"/>
              <a:buChar char="╶"/>
              <a:defRPr sz="1000"/>
            </a:lvl4pPr>
            <a:lvl5pPr marL="2286000" lvl="4" indent="-2921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000"/>
              <a:buChar char="╶"/>
              <a:defRPr sz="1000"/>
            </a:lvl5pPr>
            <a:lvl6pPr marL="2743200" lvl="5" indent="-2921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000"/>
              <a:buChar char="╶"/>
              <a:defRPr sz="1000"/>
            </a:lvl6pPr>
            <a:lvl7pPr marL="3200400" lvl="6" indent="-2921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000"/>
              <a:buChar char="╶"/>
              <a:defRPr sz="1000"/>
            </a:lvl7pPr>
            <a:lvl8pPr marL="3657600" lvl="7" indent="-2921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000"/>
              <a:buChar char="╶"/>
              <a:defRPr sz="1000"/>
            </a:lvl8pPr>
            <a:lvl9pPr marL="4114800" lvl="8" indent="-2921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000"/>
              <a:buChar char="╶"/>
              <a:defRPr sz="1000"/>
            </a:lvl9pPr>
          </a:lstStyle>
          <a:p>
            <a:endParaRPr/>
          </a:p>
        </p:txBody>
      </p:sp>
      <p:sp>
        <p:nvSpPr>
          <p:cNvPr id="86" name="Google Shape;86;p20"/>
          <p:cNvSpPr txBox="1">
            <a:spLocks noGrp="1"/>
          </p:cNvSpPr>
          <p:nvPr>
            <p:ph type="body" idx="2"/>
          </p:nvPr>
        </p:nvSpPr>
        <p:spPr>
          <a:xfrm>
            <a:off x="2041749" y="1711200"/>
            <a:ext cx="1507200" cy="274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╺"/>
              <a:defRPr sz="1000"/>
            </a:lvl1pPr>
            <a:lvl2pPr marL="914400" lvl="1" indent="-2921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000"/>
              <a:buChar char="╶"/>
              <a:defRPr sz="1000"/>
            </a:lvl2pPr>
            <a:lvl3pPr marL="1371600" lvl="2" indent="-2921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000"/>
              <a:buChar char="╶"/>
              <a:defRPr sz="1000"/>
            </a:lvl3pPr>
            <a:lvl4pPr marL="1828800" lvl="3" indent="-2921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000"/>
              <a:buChar char="╶"/>
              <a:defRPr sz="1000"/>
            </a:lvl4pPr>
            <a:lvl5pPr marL="2286000" lvl="4" indent="-2921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000"/>
              <a:buChar char="╶"/>
              <a:defRPr sz="1000"/>
            </a:lvl5pPr>
            <a:lvl6pPr marL="2743200" lvl="5" indent="-2921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000"/>
              <a:buChar char="╶"/>
              <a:defRPr sz="1000"/>
            </a:lvl6pPr>
            <a:lvl7pPr marL="3200400" lvl="6" indent="-2921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000"/>
              <a:buChar char="╶"/>
              <a:defRPr sz="1000"/>
            </a:lvl7pPr>
            <a:lvl8pPr marL="3657600" lvl="7" indent="-2921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000"/>
              <a:buChar char="╶"/>
              <a:defRPr sz="1000"/>
            </a:lvl8pPr>
            <a:lvl9pPr marL="4114800" lvl="8" indent="-2921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000"/>
              <a:buChar char="╶"/>
              <a:defRPr sz="1000"/>
            </a:lvl9pPr>
          </a:lstStyle>
          <a:p>
            <a:endParaRPr/>
          </a:p>
        </p:txBody>
      </p:sp>
      <p:sp>
        <p:nvSpPr>
          <p:cNvPr id="87" name="Google Shape;87;p20"/>
          <p:cNvSpPr txBox="1">
            <a:spLocks noGrp="1"/>
          </p:cNvSpPr>
          <p:nvPr>
            <p:ph type="body" idx="3"/>
          </p:nvPr>
        </p:nvSpPr>
        <p:spPr>
          <a:xfrm>
            <a:off x="3626297" y="1711200"/>
            <a:ext cx="1507200" cy="274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Char char="╺"/>
              <a:defRPr sz="1000"/>
            </a:lvl1pPr>
            <a:lvl2pPr marL="914400" lvl="1" indent="-2921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000"/>
              <a:buChar char="╶"/>
              <a:defRPr sz="1000"/>
            </a:lvl2pPr>
            <a:lvl3pPr marL="1371600" lvl="2" indent="-2921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000"/>
              <a:buChar char="╶"/>
              <a:defRPr sz="1000"/>
            </a:lvl3pPr>
            <a:lvl4pPr marL="1828800" lvl="3" indent="-2921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000"/>
              <a:buChar char="╶"/>
              <a:defRPr sz="1000"/>
            </a:lvl4pPr>
            <a:lvl5pPr marL="2286000" lvl="4" indent="-2921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000"/>
              <a:buChar char="╶"/>
              <a:defRPr sz="1000"/>
            </a:lvl5pPr>
            <a:lvl6pPr marL="2743200" lvl="5" indent="-2921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000"/>
              <a:buChar char="╶"/>
              <a:defRPr sz="1000"/>
            </a:lvl6pPr>
            <a:lvl7pPr marL="3200400" lvl="6" indent="-2921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000"/>
              <a:buChar char="╶"/>
              <a:defRPr sz="1000"/>
            </a:lvl7pPr>
            <a:lvl8pPr marL="3657600" lvl="7" indent="-2921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000"/>
              <a:buChar char="╶"/>
              <a:defRPr sz="1000"/>
            </a:lvl8pPr>
            <a:lvl9pPr marL="4114800" lvl="8" indent="-2921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SzPts val="1000"/>
              <a:buChar char="╶"/>
              <a:defRPr sz="1000"/>
            </a:lvl9pPr>
          </a:lstStyle>
          <a:p>
            <a:endParaRPr/>
          </a:p>
        </p:txBody>
      </p:sp>
      <p:sp>
        <p:nvSpPr>
          <p:cNvPr id="88" name="Google Shape;88;p20"/>
          <p:cNvSpPr txBox="1">
            <a:spLocks noGrp="1"/>
          </p:cNvSpPr>
          <p:nvPr>
            <p:ph type="sldNum" idx="12"/>
          </p:nvPr>
        </p:nvSpPr>
        <p:spPr>
          <a:xfrm>
            <a:off x="457200" y="4673650"/>
            <a:ext cx="548700" cy="2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1"/>
          <p:cNvSpPr/>
          <p:nvPr/>
        </p:nvSpPr>
        <p:spPr>
          <a:xfrm>
            <a:off x="0" y="-6600"/>
            <a:ext cx="8476700" cy="5153400"/>
          </a:xfrm>
          <a:custGeom>
            <a:avLst/>
            <a:gdLst/>
            <a:ahLst/>
            <a:cxnLst/>
            <a:rect l="l" t="t" r="r" b="b"/>
            <a:pathLst>
              <a:path w="339068" h="206136" extrusionOk="0">
                <a:moveTo>
                  <a:pt x="139274" y="0"/>
                </a:moveTo>
                <a:lnTo>
                  <a:pt x="0" y="264"/>
                </a:lnTo>
                <a:lnTo>
                  <a:pt x="0" y="206045"/>
                </a:lnTo>
                <a:lnTo>
                  <a:pt x="339068" y="206136"/>
                </a:lnTo>
                <a:close/>
              </a:path>
            </a:pathLst>
          </a:custGeom>
          <a:solidFill>
            <a:srgbClr val="212539">
              <a:alpha val="64310"/>
            </a:srgbClr>
          </a:solidFill>
          <a:ln>
            <a:noFill/>
          </a:ln>
        </p:spPr>
      </p:sp>
      <p:sp>
        <p:nvSpPr>
          <p:cNvPr id="91" name="Google Shape;91;p21"/>
          <p:cNvSpPr txBox="1">
            <a:spLocks noGrp="1"/>
          </p:cNvSpPr>
          <p:nvPr>
            <p:ph type="title"/>
          </p:nvPr>
        </p:nvSpPr>
        <p:spPr>
          <a:xfrm>
            <a:off x="457200" y="984875"/>
            <a:ext cx="2383800" cy="62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1"/>
          <p:cNvSpPr txBox="1">
            <a:spLocks noGrp="1"/>
          </p:cNvSpPr>
          <p:nvPr>
            <p:ph type="sldNum" idx="12"/>
          </p:nvPr>
        </p:nvSpPr>
        <p:spPr>
          <a:xfrm>
            <a:off x="457200" y="4673650"/>
            <a:ext cx="548700" cy="2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tally blank">
  <p:cSld name="BLANK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2"/>
          <p:cNvSpPr txBox="1">
            <a:spLocks noGrp="1"/>
          </p:cNvSpPr>
          <p:nvPr>
            <p:ph type="sldNum" idx="12"/>
          </p:nvPr>
        </p:nvSpPr>
        <p:spPr>
          <a:xfrm>
            <a:off x="457200" y="4673650"/>
            <a:ext cx="548700" cy="2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5" name="Google Shape;95;p22"/>
          <p:cNvSpPr/>
          <p:nvPr/>
        </p:nvSpPr>
        <p:spPr>
          <a:xfrm>
            <a:off x="75" y="75"/>
            <a:ext cx="9144000" cy="5143500"/>
          </a:xfrm>
          <a:prstGeom prst="rect">
            <a:avLst/>
          </a:prstGeom>
          <a:solidFill>
            <a:srgbClr val="212539">
              <a:alpha val="643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rossed">
  <p:cSld name="BLANK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3"/>
          <p:cNvSpPr/>
          <p:nvPr/>
        </p:nvSpPr>
        <p:spPr>
          <a:xfrm flipH="1">
            <a:off x="667310" y="-6600"/>
            <a:ext cx="8476700" cy="5153400"/>
          </a:xfrm>
          <a:custGeom>
            <a:avLst/>
            <a:gdLst/>
            <a:ahLst/>
            <a:cxnLst/>
            <a:rect l="l" t="t" r="r" b="b"/>
            <a:pathLst>
              <a:path w="339068" h="206136" extrusionOk="0">
                <a:moveTo>
                  <a:pt x="139274" y="0"/>
                </a:moveTo>
                <a:lnTo>
                  <a:pt x="0" y="264"/>
                </a:lnTo>
                <a:lnTo>
                  <a:pt x="0" y="206045"/>
                </a:lnTo>
                <a:lnTo>
                  <a:pt x="339068" y="206136"/>
                </a:lnTo>
                <a:close/>
              </a:path>
            </a:pathLst>
          </a:custGeom>
          <a:solidFill>
            <a:srgbClr val="212539">
              <a:alpha val="64310"/>
            </a:srgbClr>
          </a:solidFill>
          <a:ln>
            <a:noFill/>
          </a:ln>
        </p:spPr>
      </p:sp>
      <p:sp>
        <p:nvSpPr>
          <p:cNvPr id="98" name="Google Shape;98;p23"/>
          <p:cNvSpPr/>
          <p:nvPr/>
        </p:nvSpPr>
        <p:spPr>
          <a:xfrm>
            <a:off x="0" y="-6600"/>
            <a:ext cx="8476700" cy="5153400"/>
          </a:xfrm>
          <a:custGeom>
            <a:avLst/>
            <a:gdLst/>
            <a:ahLst/>
            <a:cxnLst/>
            <a:rect l="l" t="t" r="r" b="b"/>
            <a:pathLst>
              <a:path w="339068" h="206136" extrusionOk="0">
                <a:moveTo>
                  <a:pt x="139274" y="0"/>
                </a:moveTo>
                <a:lnTo>
                  <a:pt x="0" y="264"/>
                </a:lnTo>
                <a:lnTo>
                  <a:pt x="0" y="206045"/>
                </a:lnTo>
                <a:lnTo>
                  <a:pt x="339068" y="206136"/>
                </a:lnTo>
                <a:close/>
              </a:path>
            </a:pathLst>
          </a:custGeom>
          <a:solidFill>
            <a:srgbClr val="212539">
              <a:alpha val="64310"/>
            </a:srgbClr>
          </a:solidFill>
          <a:ln>
            <a:noFill/>
          </a:ln>
        </p:spPr>
      </p:sp>
      <p:sp>
        <p:nvSpPr>
          <p:cNvPr id="99" name="Google Shape;99;p23"/>
          <p:cNvSpPr txBox="1">
            <a:spLocks noGrp="1"/>
          </p:cNvSpPr>
          <p:nvPr>
            <p:ph type="sldNum" idx="12"/>
          </p:nvPr>
        </p:nvSpPr>
        <p:spPr>
          <a:xfrm>
            <a:off x="457200" y="4673650"/>
            <a:ext cx="548700" cy="2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4"/>
          <p:cNvSpPr/>
          <p:nvPr/>
        </p:nvSpPr>
        <p:spPr>
          <a:xfrm>
            <a:off x="0" y="-6600"/>
            <a:ext cx="8476700" cy="5153400"/>
          </a:xfrm>
          <a:custGeom>
            <a:avLst/>
            <a:gdLst/>
            <a:ahLst/>
            <a:cxnLst/>
            <a:rect l="l" t="t" r="r" b="b"/>
            <a:pathLst>
              <a:path w="339068" h="206136" extrusionOk="0">
                <a:moveTo>
                  <a:pt x="139274" y="0"/>
                </a:moveTo>
                <a:lnTo>
                  <a:pt x="0" y="264"/>
                </a:lnTo>
                <a:lnTo>
                  <a:pt x="0" y="206045"/>
                </a:lnTo>
                <a:lnTo>
                  <a:pt x="339068" y="206136"/>
                </a:lnTo>
                <a:close/>
              </a:path>
            </a:pathLst>
          </a:custGeom>
          <a:solidFill>
            <a:srgbClr val="212539">
              <a:alpha val="64310"/>
            </a:srgbClr>
          </a:solidFill>
          <a:ln>
            <a:noFill/>
          </a:ln>
        </p:spPr>
      </p:sp>
      <p:sp>
        <p:nvSpPr>
          <p:cNvPr id="102" name="Google Shape;102;p24"/>
          <p:cNvSpPr txBox="1">
            <a:spLocks noGrp="1"/>
          </p:cNvSpPr>
          <p:nvPr>
            <p:ph type="body" idx="1"/>
          </p:nvPr>
        </p:nvSpPr>
        <p:spPr>
          <a:xfrm>
            <a:off x="457200" y="4253900"/>
            <a:ext cx="6112500" cy="5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28600" algn="l" rtl="0">
              <a:lnSpc>
                <a:spcPct val="115000"/>
              </a:lnSpc>
              <a:spcBef>
                <a:spcPts val="360"/>
              </a:spcBef>
              <a:spcAft>
                <a:spcPts val="1000"/>
              </a:spcAft>
              <a:buSzPts val="1400"/>
              <a:buNone/>
              <a:defRPr/>
            </a:lvl1pPr>
          </a:lstStyle>
          <a:p>
            <a:endParaRPr/>
          </a:p>
        </p:txBody>
      </p:sp>
      <p:sp>
        <p:nvSpPr>
          <p:cNvPr id="103" name="Google Shape;103;p24"/>
          <p:cNvSpPr txBox="1">
            <a:spLocks noGrp="1"/>
          </p:cNvSpPr>
          <p:nvPr>
            <p:ph type="sldNum" idx="12"/>
          </p:nvPr>
        </p:nvSpPr>
        <p:spPr>
          <a:xfrm>
            <a:off x="457200" y="4673650"/>
            <a:ext cx="548700" cy="2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76A5AF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457200" y="984875"/>
            <a:ext cx="2383800" cy="62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aleway"/>
              <a:buNone/>
              <a:defRPr sz="18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aleway"/>
              <a:buNone/>
              <a:defRPr sz="18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aleway"/>
              <a:buNone/>
              <a:defRPr sz="18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aleway"/>
              <a:buNone/>
              <a:defRPr sz="18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aleway"/>
              <a:buNone/>
              <a:defRPr sz="18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aleway"/>
              <a:buNone/>
              <a:defRPr sz="18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aleway"/>
              <a:buNone/>
              <a:defRPr sz="18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aleway"/>
              <a:buNone/>
              <a:defRPr sz="18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aleway"/>
              <a:buNone/>
              <a:defRPr sz="1800" b="1" i="0" u="none" strike="noStrike" cap="none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457200" y="1715123"/>
            <a:ext cx="4762200" cy="27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Varela"/>
              <a:buChar char="╺"/>
              <a:defRPr sz="1400" b="0" i="0" u="none" strike="noStrike" cap="none">
                <a:solidFill>
                  <a:srgbClr val="FFFFFF"/>
                </a:solidFill>
                <a:latin typeface="Varela"/>
                <a:ea typeface="Varela"/>
                <a:cs typeface="Varela"/>
                <a:sym typeface="Varela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Varela"/>
              <a:buChar char="╶"/>
              <a:defRPr sz="1400" b="0" i="0" u="none" strike="noStrike" cap="none">
                <a:solidFill>
                  <a:srgbClr val="FFFFFF"/>
                </a:solidFill>
                <a:latin typeface="Varela"/>
                <a:ea typeface="Varela"/>
                <a:cs typeface="Varela"/>
                <a:sym typeface="Varela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Varela"/>
              <a:buChar char="╶"/>
              <a:defRPr sz="1400" b="0" i="0" u="none" strike="noStrike" cap="none">
                <a:solidFill>
                  <a:srgbClr val="FFFFFF"/>
                </a:solidFill>
                <a:latin typeface="Varela"/>
                <a:ea typeface="Varela"/>
                <a:cs typeface="Varela"/>
                <a:sym typeface="Varela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Varela"/>
              <a:buChar char="╶"/>
              <a:defRPr sz="1400" b="0" i="0" u="none" strike="noStrike" cap="none">
                <a:solidFill>
                  <a:srgbClr val="FFFFFF"/>
                </a:solidFill>
                <a:latin typeface="Varela"/>
                <a:ea typeface="Varela"/>
                <a:cs typeface="Varela"/>
                <a:sym typeface="Varela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Varela"/>
              <a:buChar char="╶"/>
              <a:defRPr sz="1400" b="0" i="0" u="none" strike="noStrike" cap="none">
                <a:solidFill>
                  <a:srgbClr val="FFFFFF"/>
                </a:solidFill>
                <a:latin typeface="Varela"/>
                <a:ea typeface="Varela"/>
                <a:cs typeface="Varela"/>
                <a:sym typeface="Varela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Varela"/>
              <a:buChar char="╶"/>
              <a:defRPr sz="1400" b="0" i="0" u="none" strike="noStrike" cap="none">
                <a:solidFill>
                  <a:srgbClr val="FFFFFF"/>
                </a:solidFill>
                <a:latin typeface="Varela"/>
                <a:ea typeface="Varela"/>
                <a:cs typeface="Varela"/>
                <a:sym typeface="Varela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Varela"/>
              <a:buChar char="╶"/>
              <a:defRPr sz="1400" b="0" i="0" u="none" strike="noStrike" cap="none">
                <a:solidFill>
                  <a:srgbClr val="FFFFFF"/>
                </a:solidFill>
                <a:latin typeface="Varela"/>
                <a:ea typeface="Varela"/>
                <a:cs typeface="Varela"/>
                <a:sym typeface="Varela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Varela"/>
              <a:buChar char="╶"/>
              <a:defRPr sz="1400" b="0" i="0" u="none" strike="noStrike" cap="none">
                <a:solidFill>
                  <a:srgbClr val="FFFFFF"/>
                </a:solidFill>
                <a:latin typeface="Varela"/>
                <a:ea typeface="Varela"/>
                <a:cs typeface="Varela"/>
                <a:sym typeface="Varela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FFFFFF"/>
              </a:buClr>
              <a:buSzPts val="1400"/>
              <a:buFont typeface="Varela"/>
              <a:buChar char="╶"/>
              <a:defRPr sz="1400" b="0" i="0" u="none" strike="noStrike" cap="none">
                <a:solidFill>
                  <a:srgbClr val="FFFFFF"/>
                </a:solidFill>
                <a:latin typeface="Varela"/>
                <a:ea typeface="Varela"/>
                <a:cs typeface="Varela"/>
                <a:sym typeface="Varela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457200" y="4673650"/>
            <a:ext cx="548700" cy="2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5"/>
          <p:cNvSpPr txBox="1">
            <a:spLocks noGrp="1"/>
          </p:cNvSpPr>
          <p:nvPr>
            <p:ph type="ctrTitle"/>
          </p:nvPr>
        </p:nvSpPr>
        <p:spPr>
          <a:xfrm>
            <a:off x="457200" y="3363425"/>
            <a:ext cx="453510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Introduction to Rhetorical Fallacies</a:t>
            </a:r>
            <a:endParaRPr/>
          </a:p>
        </p:txBody>
      </p:sp>
      <p:sp>
        <p:nvSpPr>
          <p:cNvPr id="109" name="Google Shape;109;p25"/>
          <p:cNvSpPr txBox="1"/>
          <p:nvPr/>
        </p:nvSpPr>
        <p:spPr>
          <a:xfrm>
            <a:off x="594325" y="4603200"/>
            <a:ext cx="6224100" cy="7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AP Language &amp; Composition | Unit 3 The Art of Argumentation</a:t>
            </a:r>
            <a:endParaRPr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4343"/>
        </a:solidFill>
        <a:effectLst/>
      </p:bgPr>
    </p:bg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55"/>
          <p:cNvSpPr txBox="1">
            <a:spLocks noGrp="1"/>
          </p:cNvSpPr>
          <p:nvPr>
            <p:ph type="sldNum" idx="12"/>
          </p:nvPr>
        </p:nvSpPr>
        <p:spPr>
          <a:xfrm>
            <a:off x="457200" y="4673650"/>
            <a:ext cx="548700" cy="2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366" name="Google Shape;366;p55"/>
          <p:cNvSpPr txBox="1">
            <a:spLocks noGrp="1"/>
          </p:cNvSpPr>
          <p:nvPr>
            <p:ph type="body" idx="1"/>
          </p:nvPr>
        </p:nvSpPr>
        <p:spPr>
          <a:xfrm>
            <a:off x="336150" y="2869750"/>
            <a:ext cx="8471700" cy="102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400"/>
              <a:buNone/>
            </a:pPr>
            <a:r>
              <a:rPr lang="en" sz="2400" b="1"/>
              <a:t>Definition: Dismissing a claim by appealing to personal bias against the claimant.</a:t>
            </a:r>
            <a:endParaRPr sz="2400" i="1"/>
          </a:p>
        </p:txBody>
      </p:sp>
      <p:sp>
        <p:nvSpPr>
          <p:cNvPr id="367" name="Google Shape;367;p55"/>
          <p:cNvSpPr txBox="1">
            <a:spLocks noGrp="1"/>
          </p:cNvSpPr>
          <p:nvPr>
            <p:ph type="title"/>
          </p:nvPr>
        </p:nvSpPr>
        <p:spPr>
          <a:xfrm>
            <a:off x="91225" y="2269200"/>
            <a:ext cx="6631200" cy="4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9000"/>
              <a:t>Appeal to Spite. </a:t>
            </a:r>
            <a:endParaRPr sz="9000"/>
          </a:p>
        </p:txBody>
      </p:sp>
      <p:pic>
        <p:nvPicPr>
          <p:cNvPr id="368" name="Google Shape;368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04150" y="592800"/>
            <a:ext cx="1504950" cy="167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4343"/>
        </a:solidFill>
        <a:effectLst/>
      </p:bgPr>
    </p:bg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56"/>
          <p:cNvSpPr txBox="1">
            <a:spLocks noGrp="1"/>
          </p:cNvSpPr>
          <p:nvPr>
            <p:ph type="sldNum" idx="12"/>
          </p:nvPr>
        </p:nvSpPr>
        <p:spPr>
          <a:xfrm>
            <a:off x="457200" y="4673650"/>
            <a:ext cx="548700" cy="2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374" name="Google Shape;374;p56"/>
          <p:cNvSpPr txBox="1">
            <a:spLocks noGrp="1"/>
          </p:cNvSpPr>
          <p:nvPr>
            <p:ph type="body" idx="1"/>
          </p:nvPr>
        </p:nvSpPr>
        <p:spPr>
          <a:xfrm>
            <a:off x="336150" y="2869750"/>
            <a:ext cx="8471700" cy="102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400"/>
              <a:buNone/>
            </a:pPr>
            <a:r>
              <a:rPr lang="en" sz="2400" b="1"/>
              <a:t>Definition: Suggesting a claim is true or false just because you strongly hope it is.</a:t>
            </a:r>
            <a:endParaRPr sz="2400" i="1"/>
          </a:p>
        </p:txBody>
      </p:sp>
      <p:sp>
        <p:nvSpPr>
          <p:cNvPr id="375" name="Google Shape;375;p56"/>
          <p:cNvSpPr txBox="1">
            <a:spLocks noGrp="1"/>
          </p:cNvSpPr>
          <p:nvPr>
            <p:ph type="title"/>
          </p:nvPr>
        </p:nvSpPr>
        <p:spPr>
          <a:xfrm>
            <a:off x="91225" y="2269200"/>
            <a:ext cx="6631200" cy="4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9000"/>
              <a:t>Wishful Thinking. </a:t>
            </a:r>
            <a:endParaRPr sz="9000"/>
          </a:p>
        </p:txBody>
      </p:sp>
      <p:pic>
        <p:nvPicPr>
          <p:cNvPr id="376" name="Google Shape;376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22425" y="602325"/>
            <a:ext cx="1495425" cy="1666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5"/>
          <p:cNvSpPr txBox="1">
            <a:spLocks noGrp="1"/>
          </p:cNvSpPr>
          <p:nvPr>
            <p:ph type="sldNum" idx="12"/>
          </p:nvPr>
        </p:nvSpPr>
        <p:spPr>
          <a:xfrm>
            <a:off x="457200" y="4673650"/>
            <a:ext cx="548700" cy="2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186" name="Google Shape;186;p35"/>
          <p:cNvSpPr txBox="1">
            <a:spLocks noGrp="1"/>
          </p:cNvSpPr>
          <p:nvPr>
            <p:ph type="title"/>
          </p:nvPr>
        </p:nvSpPr>
        <p:spPr>
          <a:xfrm>
            <a:off x="211400" y="1332350"/>
            <a:ext cx="9144000" cy="4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6000"/>
              <a:t>Fallacious Reasoning. </a:t>
            </a:r>
            <a:endParaRPr sz="6000"/>
          </a:p>
        </p:txBody>
      </p:sp>
      <p:sp>
        <p:nvSpPr>
          <p:cNvPr id="187" name="Google Shape;187;p35"/>
          <p:cNvSpPr/>
          <p:nvPr/>
        </p:nvSpPr>
        <p:spPr>
          <a:xfrm>
            <a:off x="413975" y="1984350"/>
            <a:ext cx="1768800" cy="1685100"/>
          </a:xfrm>
          <a:prstGeom prst="ellipse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800" b="1">
                <a:solidFill>
                  <a:srgbClr val="FFFFFF"/>
                </a:solidFill>
                <a:latin typeface="Lobster"/>
                <a:ea typeface="Lobster"/>
                <a:cs typeface="Lobster"/>
                <a:sym typeface="Lobster"/>
              </a:rPr>
              <a:t>Appeals of the Mind</a:t>
            </a:r>
            <a:r>
              <a:rPr lang="en" sz="18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sz="1800" b="1" i="0" u="none" strike="noStrike" cap="none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88" name="Google Shape;188;p35"/>
          <p:cNvSpPr/>
          <p:nvPr/>
        </p:nvSpPr>
        <p:spPr>
          <a:xfrm>
            <a:off x="1657750" y="3055225"/>
            <a:ext cx="1768800" cy="1685100"/>
          </a:xfrm>
          <a:prstGeom prst="ellipse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800" b="1">
                <a:solidFill>
                  <a:srgbClr val="FFFFFF"/>
                </a:solidFill>
                <a:latin typeface="Lobster"/>
                <a:ea typeface="Lobster"/>
                <a:cs typeface="Lobster"/>
                <a:sym typeface="Lobster"/>
              </a:rPr>
              <a:t>Garbled Cause &amp; Effect</a:t>
            </a:r>
            <a:endParaRPr sz="1800" b="1" i="0" u="none" strike="noStrike" cap="none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89" name="Google Shape;189;p35"/>
          <p:cNvSpPr/>
          <p:nvPr/>
        </p:nvSpPr>
        <p:spPr>
          <a:xfrm>
            <a:off x="2695650" y="1912900"/>
            <a:ext cx="1768800" cy="1685100"/>
          </a:xfrm>
          <a:prstGeom prst="ellipse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800" b="1">
                <a:solidFill>
                  <a:srgbClr val="FFFFFF"/>
                </a:solidFill>
                <a:latin typeface="Lobster"/>
                <a:ea typeface="Lobster"/>
                <a:cs typeface="Lobster"/>
                <a:sym typeface="Lobster"/>
              </a:rPr>
              <a:t>Appeal to Emotions</a:t>
            </a:r>
            <a:endParaRPr sz="1800" b="1" i="0" u="none" strike="noStrike" cap="none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90" name="Google Shape;190;p35"/>
          <p:cNvSpPr/>
          <p:nvPr/>
        </p:nvSpPr>
        <p:spPr>
          <a:xfrm>
            <a:off x="4874388" y="1912900"/>
            <a:ext cx="1768800" cy="1685100"/>
          </a:xfrm>
          <a:prstGeom prst="ellipse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800" b="1">
                <a:solidFill>
                  <a:srgbClr val="FFFFFF"/>
                </a:solidFill>
                <a:latin typeface="Lobster"/>
                <a:ea typeface="Lobster"/>
                <a:cs typeface="Lobster"/>
                <a:sym typeface="Lobster"/>
              </a:rPr>
              <a:t>Faulty Deduction</a:t>
            </a:r>
            <a:endParaRPr sz="1800" b="1" i="0" u="none" strike="noStrike" cap="none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91" name="Google Shape;191;p35"/>
          <p:cNvSpPr/>
          <p:nvPr/>
        </p:nvSpPr>
        <p:spPr>
          <a:xfrm>
            <a:off x="7053125" y="1912900"/>
            <a:ext cx="1768800" cy="1685100"/>
          </a:xfrm>
          <a:prstGeom prst="ellipse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700" b="1">
                <a:solidFill>
                  <a:srgbClr val="FFFFFF"/>
                </a:solidFill>
                <a:latin typeface="Lobster"/>
                <a:ea typeface="Lobster"/>
                <a:cs typeface="Lobster"/>
                <a:sym typeface="Lobster"/>
              </a:rPr>
              <a:t>Manipulating</a:t>
            </a:r>
            <a:r>
              <a:rPr lang="en" sz="1800" b="1">
                <a:solidFill>
                  <a:srgbClr val="FFFFFF"/>
                </a:solidFill>
                <a:latin typeface="Lobster"/>
                <a:ea typeface="Lobster"/>
                <a:cs typeface="Lobster"/>
                <a:sym typeface="Lobster"/>
              </a:rPr>
              <a:t> Content</a:t>
            </a:r>
            <a:endParaRPr sz="1800" b="1" i="0" u="none" strike="noStrike" cap="none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92" name="Google Shape;192;p35"/>
          <p:cNvSpPr/>
          <p:nvPr/>
        </p:nvSpPr>
        <p:spPr>
          <a:xfrm>
            <a:off x="3899000" y="2988550"/>
            <a:ext cx="1768800" cy="1685100"/>
          </a:xfrm>
          <a:prstGeom prst="ellipse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800" b="1">
                <a:solidFill>
                  <a:srgbClr val="FFFFFF"/>
                </a:solidFill>
                <a:latin typeface="Lobster"/>
                <a:ea typeface="Lobster"/>
                <a:cs typeface="Lobster"/>
                <a:sym typeface="Lobster"/>
              </a:rPr>
              <a:t>On the Attack</a:t>
            </a:r>
            <a:endParaRPr sz="1800" b="1" i="0" u="none" strike="noStrike" cap="none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93" name="Google Shape;193;p35"/>
          <p:cNvSpPr/>
          <p:nvPr/>
        </p:nvSpPr>
        <p:spPr>
          <a:xfrm>
            <a:off x="6028850" y="3055225"/>
            <a:ext cx="1768800" cy="1685100"/>
          </a:xfrm>
          <a:prstGeom prst="ellipse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800" b="1">
                <a:solidFill>
                  <a:srgbClr val="FFFFFF"/>
                </a:solidFill>
                <a:latin typeface="Lobster"/>
                <a:ea typeface="Lobster"/>
                <a:cs typeface="Lobster"/>
                <a:sym typeface="Lobster"/>
              </a:rPr>
              <a:t>Questions at this point?</a:t>
            </a:r>
            <a:endParaRPr sz="1800" b="1" i="0" u="none" strike="noStrike" cap="none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94" name="Google Shape;194;p35"/>
          <p:cNvSpPr txBox="1"/>
          <p:nvPr/>
        </p:nvSpPr>
        <p:spPr>
          <a:xfrm>
            <a:off x="211400" y="606350"/>
            <a:ext cx="6224100" cy="7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The Categories of</a:t>
            </a:r>
            <a:endParaRPr b="1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48"/>
          <p:cNvSpPr txBox="1">
            <a:spLocks noGrp="1"/>
          </p:cNvSpPr>
          <p:nvPr>
            <p:ph type="sldNum" idx="12"/>
          </p:nvPr>
        </p:nvSpPr>
        <p:spPr>
          <a:xfrm>
            <a:off x="457200" y="4954600"/>
            <a:ext cx="548700" cy="2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304" name="Google Shape;304;p48"/>
          <p:cNvSpPr txBox="1">
            <a:spLocks noGrp="1"/>
          </p:cNvSpPr>
          <p:nvPr>
            <p:ph type="title"/>
          </p:nvPr>
        </p:nvSpPr>
        <p:spPr>
          <a:xfrm>
            <a:off x="211400" y="910925"/>
            <a:ext cx="9144000" cy="4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6000"/>
              <a:t>Appeals to Emotions.</a:t>
            </a:r>
            <a:endParaRPr sz="6000"/>
          </a:p>
        </p:txBody>
      </p:sp>
      <p:sp>
        <p:nvSpPr>
          <p:cNvPr id="305" name="Google Shape;305;p48"/>
          <p:cNvSpPr/>
          <p:nvPr/>
        </p:nvSpPr>
        <p:spPr>
          <a:xfrm>
            <a:off x="3688075" y="1541325"/>
            <a:ext cx="1768800" cy="1685100"/>
          </a:xfrm>
          <a:prstGeom prst="ellipse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800" b="1">
                <a:solidFill>
                  <a:srgbClr val="FFFFFF"/>
                </a:solidFill>
                <a:latin typeface="Lobster"/>
                <a:ea typeface="Lobster"/>
                <a:cs typeface="Lobster"/>
                <a:sym typeface="Lobster"/>
              </a:rPr>
              <a:t>Appeal to Flattery</a:t>
            </a:r>
            <a:endParaRPr sz="1800" b="1" i="0" u="none" strike="noStrike" cap="none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06" name="Google Shape;306;p48"/>
          <p:cNvSpPr/>
          <p:nvPr/>
        </p:nvSpPr>
        <p:spPr>
          <a:xfrm>
            <a:off x="2576775" y="2572050"/>
            <a:ext cx="1768800" cy="1685100"/>
          </a:xfrm>
          <a:prstGeom prst="ellipse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800" b="1">
                <a:solidFill>
                  <a:srgbClr val="FFFFFF"/>
                </a:solidFill>
                <a:latin typeface="Lobster"/>
                <a:ea typeface="Lobster"/>
                <a:cs typeface="Lobster"/>
                <a:sym typeface="Lobster"/>
              </a:rPr>
              <a:t>Appeal to Nature</a:t>
            </a:r>
            <a:endParaRPr sz="1800" b="1" i="0" u="none" strike="noStrike" cap="none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07" name="Google Shape;307;p48"/>
          <p:cNvSpPr/>
          <p:nvPr/>
        </p:nvSpPr>
        <p:spPr>
          <a:xfrm>
            <a:off x="4755513" y="2572050"/>
            <a:ext cx="1768800" cy="1685100"/>
          </a:xfrm>
          <a:prstGeom prst="ellipse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800" b="1">
                <a:solidFill>
                  <a:srgbClr val="FFFFFF"/>
                </a:solidFill>
                <a:latin typeface="Lobster"/>
                <a:ea typeface="Lobster"/>
                <a:cs typeface="Lobster"/>
                <a:sym typeface="Lobster"/>
              </a:rPr>
              <a:t>Appeal to Ridicule &amp; Spite</a:t>
            </a:r>
            <a:endParaRPr sz="1800" b="1" i="0" u="none" strike="noStrike" cap="none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08" name="Google Shape;308;p48"/>
          <p:cNvSpPr/>
          <p:nvPr/>
        </p:nvSpPr>
        <p:spPr>
          <a:xfrm>
            <a:off x="6934250" y="2572050"/>
            <a:ext cx="1768800" cy="1685100"/>
          </a:xfrm>
          <a:prstGeom prst="ellipse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700" b="1">
                <a:solidFill>
                  <a:srgbClr val="FFFFFF"/>
                </a:solidFill>
                <a:latin typeface="Lobster"/>
                <a:ea typeface="Lobster"/>
                <a:cs typeface="Lobster"/>
                <a:sym typeface="Lobster"/>
              </a:rPr>
              <a:t>Appeal to Wishful Thinking</a:t>
            </a:r>
            <a:endParaRPr sz="1800" b="1" i="0" u="none" strike="noStrike" cap="none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09" name="Google Shape;309;p48"/>
          <p:cNvSpPr txBox="1"/>
          <p:nvPr/>
        </p:nvSpPr>
        <p:spPr>
          <a:xfrm>
            <a:off x="168175" y="184925"/>
            <a:ext cx="6224100" cy="7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The Types of</a:t>
            </a:r>
            <a:endParaRPr b="1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10" name="Google Shape;310;p48"/>
          <p:cNvSpPr/>
          <p:nvPr/>
        </p:nvSpPr>
        <p:spPr>
          <a:xfrm>
            <a:off x="1441600" y="1659200"/>
            <a:ext cx="1768800" cy="1685100"/>
          </a:xfrm>
          <a:prstGeom prst="ellipse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800" b="1">
                <a:solidFill>
                  <a:srgbClr val="FFFFFF"/>
                </a:solidFill>
                <a:latin typeface="Lobster"/>
                <a:ea typeface="Lobster"/>
                <a:cs typeface="Lobster"/>
                <a:sym typeface="Lobster"/>
              </a:rPr>
              <a:t>Appeal to Fear</a:t>
            </a:r>
            <a:endParaRPr sz="1800" b="1" i="0" u="none" strike="noStrike" cap="none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11" name="Google Shape;311;p48"/>
          <p:cNvSpPr/>
          <p:nvPr/>
        </p:nvSpPr>
        <p:spPr>
          <a:xfrm>
            <a:off x="5851450" y="1608400"/>
            <a:ext cx="1768800" cy="1685100"/>
          </a:xfrm>
          <a:prstGeom prst="ellipse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800" b="1">
                <a:solidFill>
                  <a:srgbClr val="FFFFFF"/>
                </a:solidFill>
                <a:latin typeface="Lobster"/>
                <a:ea typeface="Lobster"/>
                <a:cs typeface="Lobster"/>
                <a:sym typeface="Lobster"/>
              </a:rPr>
              <a:t>Appeal to Pity</a:t>
            </a:r>
            <a:endParaRPr sz="1800" b="1" i="0" u="none" strike="noStrike" cap="none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12" name="Google Shape;312;p48"/>
          <p:cNvSpPr/>
          <p:nvPr/>
        </p:nvSpPr>
        <p:spPr>
          <a:xfrm>
            <a:off x="752300" y="2819750"/>
            <a:ext cx="1768800" cy="1685100"/>
          </a:xfrm>
          <a:prstGeom prst="ellipse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800" b="1">
                <a:solidFill>
                  <a:srgbClr val="FFFFFF"/>
                </a:solidFill>
                <a:latin typeface="Lobster"/>
                <a:ea typeface="Lobster"/>
                <a:cs typeface="Lobster"/>
                <a:sym typeface="Lobster"/>
              </a:rPr>
              <a:t>Appeal to </a:t>
            </a:r>
            <a:r>
              <a:rPr lang="en" sz="1700" b="1">
                <a:solidFill>
                  <a:srgbClr val="FFFFFF"/>
                </a:solidFill>
                <a:latin typeface="Lobster"/>
                <a:ea typeface="Lobster"/>
                <a:cs typeface="Lobster"/>
                <a:sym typeface="Lobster"/>
              </a:rPr>
              <a:t>Consequences </a:t>
            </a:r>
            <a:r>
              <a:rPr lang="en" sz="1800" b="1">
                <a:solidFill>
                  <a:srgbClr val="FFFFFF"/>
                </a:solidFill>
                <a:latin typeface="Lobster"/>
                <a:ea typeface="Lobster"/>
                <a:cs typeface="Lobster"/>
                <a:sym typeface="Lobster"/>
              </a:rPr>
              <a:t>of Belief</a:t>
            </a:r>
            <a:endParaRPr sz="1800" b="1" i="0" u="none" strike="noStrike" cap="none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4343"/>
        </a:solidFill>
        <a:effectLst/>
      </p:bgPr>
    </p:bg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49"/>
          <p:cNvSpPr txBox="1">
            <a:spLocks noGrp="1"/>
          </p:cNvSpPr>
          <p:nvPr>
            <p:ph type="sldNum" idx="12"/>
          </p:nvPr>
        </p:nvSpPr>
        <p:spPr>
          <a:xfrm>
            <a:off x="457200" y="4673650"/>
            <a:ext cx="548700" cy="2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318" name="Google Shape;318;p49"/>
          <p:cNvSpPr txBox="1">
            <a:spLocks noGrp="1"/>
          </p:cNvSpPr>
          <p:nvPr>
            <p:ph type="body" idx="1"/>
          </p:nvPr>
        </p:nvSpPr>
        <p:spPr>
          <a:xfrm>
            <a:off x="336150" y="2869750"/>
            <a:ext cx="8471700" cy="102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400"/>
              <a:buNone/>
            </a:pPr>
            <a:r>
              <a:rPr lang="en" sz="2400" b="1"/>
              <a:t>Definition: Arguing a belief is false because it implies something you’d rather not believe.</a:t>
            </a:r>
            <a:endParaRPr sz="2400" i="1"/>
          </a:p>
        </p:txBody>
      </p:sp>
      <p:sp>
        <p:nvSpPr>
          <p:cNvPr id="319" name="Google Shape;319;p49"/>
          <p:cNvSpPr txBox="1">
            <a:spLocks noGrp="1"/>
          </p:cNvSpPr>
          <p:nvPr>
            <p:ph type="title"/>
          </p:nvPr>
        </p:nvSpPr>
        <p:spPr>
          <a:xfrm>
            <a:off x="91225" y="2269200"/>
            <a:ext cx="9144000" cy="4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9000"/>
              <a:t>Consequences of Belief.</a:t>
            </a:r>
            <a:endParaRPr sz="9000"/>
          </a:p>
        </p:txBody>
      </p:sp>
      <p:pic>
        <p:nvPicPr>
          <p:cNvPr id="320" name="Google Shape;320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26025" y="1183825"/>
            <a:ext cx="1524000" cy="1685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4343"/>
        </a:solidFill>
        <a:effectLst/>
      </p:bgPr>
    </p:bg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50"/>
          <p:cNvSpPr txBox="1">
            <a:spLocks noGrp="1"/>
          </p:cNvSpPr>
          <p:nvPr>
            <p:ph type="sldNum" idx="12"/>
          </p:nvPr>
        </p:nvSpPr>
        <p:spPr>
          <a:xfrm>
            <a:off x="457200" y="4673650"/>
            <a:ext cx="548700" cy="2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326" name="Google Shape;326;p50"/>
          <p:cNvSpPr txBox="1">
            <a:spLocks noGrp="1"/>
          </p:cNvSpPr>
          <p:nvPr>
            <p:ph type="body" idx="1"/>
          </p:nvPr>
        </p:nvSpPr>
        <p:spPr>
          <a:xfrm>
            <a:off x="336150" y="2869750"/>
            <a:ext cx="8471700" cy="102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400"/>
              <a:buNone/>
            </a:pPr>
            <a:r>
              <a:rPr lang="en" sz="2400" b="1"/>
              <a:t>Definition: An argument is made by increasing fear and prejudice towards the opposing side.</a:t>
            </a:r>
            <a:endParaRPr sz="2400" i="1"/>
          </a:p>
        </p:txBody>
      </p:sp>
      <p:sp>
        <p:nvSpPr>
          <p:cNvPr id="327" name="Google Shape;327;p50"/>
          <p:cNvSpPr txBox="1">
            <a:spLocks noGrp="1"/>
          </p:cNvSpPr>
          <p:nvPr>
            <p:ph type="title"/>
          </p:nvPr>
        </p:nvSpPr>
        <p:spPr>
          <a:xfrm>
            <a:off x="91225" y="2269200"/>
            <a:ext cx="6631200" cy="4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9000"/>
              <a:t>Appeal to Fear. </a:t>
            </a:r>
            <a:endParaRPr sz="9000"/>
          </a:p>
        </p:txBody>
      </p:sp>
      <p:pic>
        <p:nvPicPr>
          <p:cNvPr id="328" name="Google Shape;328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28775" y="440500"/>
            <a:ext cx="1495425" cy="1666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4343"/>
        </a:solidFill>
        <a:effectLst/>
      </p:bgPr>
    </p:bg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51"/>
          <p:cNvSpPr txBox="1">
            <a:spLocks noGrp="1"/>
          </p:cNvSpPr>
          <p:nvPr>
            <p:ph type="sldNum" idx="12"/>
          </p:nvPr>
        </p:nvSpPr>
        <p:spPr>
          <a:xfrm>
            <a:off x="457200" y="4673650"/>
            <a:ext cx="548700" cy="2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334" name="Google Shape;334;p51"/>
          <p:cNvSpPr txBox="1">
            <a:spLocks noGrp="1"/>
          </p:cNvSpPr>
          <p:nvPr>
            <p:ph type="body" idx="1"/>
          </p:nvPr>
        </p:nvSpPr>
        <p:spPr>
          <a:xfrm>
            <a:off x="336150" y="2869750"/>
            <a:ext cx="8471700" cy="102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400"/>
              <a:buNone/>
            </a:pPr>
            <a:r>
              <a:rPr lang="en" sz="2400" b="1"/>
              <a:t>Definition: Using irrelevant compliments to slip in an unfounded claim which is accepted along with the compliment.</a:t>
            </a:r>
            <a:endParaRPr sz="2400" i="1"/>
          </a:p>
        </p:txBody>
      </p:sp>
      <p:sp>
        <p:nvSpPr>
          <p:cNvPr id="335" name="Google Shape;335;p51"/>
          <p:cNvSpPr txBox="1">
            <a:spLocks noGrp="1"/>
          </p:cNvSpPr>
          <p:nvPr>
            <p:ph type="title"/>
          </p:nvPr>
        </p:nvSpPr>
        <p:spPr>
          <a:xfrm>
            <a:off x="91225" y="2269200"/>
            <a:ext cx="6631200" cy="4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9000"/>
              <a:t>Appeal to Flattery. </a:t>
            </a:r>
            <a:endParaRPr sz="9000"/>
          </a:p>
        </p:txBody>
      </p:sp>
      <p:pic>
        <p:nvPicPr>
          <p:cNvPr id="336" name="Google Shape;336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41300" y="573750"/>
            <a:ext cx="1504950" cy="169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4343"/>
        </a:solidFill>
        <a:effectLst/>
      </p:bgPr>
    </p:bg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52"/>
          <p:cNvSpPr txBox="1">
            <a:spLocks noGrp="1"/>
          </p:cNvSpPr>
          <p:nvPr>
            <p:ph type="sldNum" idx="12"/>
          </p:nvPr>
        </p:nvSpPr>
        <p:spPr>
          <a:xfrm>
            <a:off x="457200" y="4673650"/>
            <a:ext cx="548700" cy="2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342" name="Google Shape;342;p52"/>
          <p:cNvSpPr txBox="1">
            <a:spLocks noGrp="1"/>
          </p:cNvSpPr>
          <p:nvPr>
            <p:ph type="body" idx="1"/>
          </p:nvPr>
        </p:nvSpPr>
        <p:spPr>
          <a:xfrm>
            <a:off x="336150" y="2869750"/>
            <a:ext cx="8471700" cy="102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400"/>
              <a:buNone/>
            </a:pPr>
            <a:r>
              <a:rPr lang="en" sz="2400" b="1"/>
              <a:t>Definition: Making your claim seem more true by drawing a comparison with the “good” natural world.</a:t>
            </a:r>
            <a:endParaRPr sz="2400" i="1"/>
          </a:p>
        </p:txBody>
      </p:sp>
      <p:sp>
        <p:nvSpPr>
          <p:cNvPr id="343" name="Google Shape;343;p52"/>
          <p:cNvSpPr txBox="1">
            <a:spLocks noGrp="1"/>
          </p:cNvSpPr>
          <p:nvPr>
            <p:ph type="title"/>
          </p:nvPr>
        </p:nvSpPr>
        <p:spPr>
          <a:xfrm>
            <a:off x="91225" y="2269200"/>
            <a:ext cx="6631200" cy="4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9000"/>
              <a:t>Appeal to Nature. </a:t>
            </a:r>
            <a:endParaRPr sz="9000"/>
          </a:p>
        </p:txBody>
      </p:sp>
      <p:pic>
        <p:nvPicPr>
          <p:cNvPr id="344" name="Google Shape;344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91625" y="352800"/>
            <a:ext cx="1524000" cy="163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4343"/>
        </a:solidFill>
        <a:effectLst/>
      </p:bgPr>
    </p:bg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53"/>
          <p:cNvSpPr txBox="1">
            <a:spLocks noGrp="1"/>
          </p:cNvSpPr>
          <p:nvPr>
            <p:ph type="sldNum" idx="12"/>
          </p:nvPr>
        </p:nvSpPr>
        <p:spPr>
          <a:xfrm>
            <a:off x="457200" y="4673650"/>
            <a:ext cx="548700" cy="2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350" name="Google Shape;350;p53"/>
          <p:cNvSpPr txBox="1">
            <a:spLocks noGrp="1"/>
          </p:cNvSpPr>
          <p:nvPr>
            <p:ph type="body" idx="1"/>
          </p:nvPr>
        </p:nvSpPr>
        <p:spPr>
          <a:xfrm>
            <a:off x="336150" y="2869750"/>
            <a:ext cx="8471700" cy="102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400"/>
              <a:buNone/>
            </a:pPr>
            <a:r>
              <a:rPr lang="en" sz="2400" b="1"/>
              <a:t>Definition: Attempt to induce pity to sway opponents.</a:t>
            </a:r>
            <a:endParaRPr sz="2400" i="1"/>
          </a:p>
        </p:txBody>
      </p:sp>
      <p:sp>
        <p:nvSpPr>
          <p:cNvPr id="351" name="Google Shape;351;p53"/>
          <p:cNvSpPr txBox="1">
            <a:spLocks noGrp="1"/>
          </p:cNvSpPr>
          <p:nvPr>
            <p:ph type="title"/>
          </p:nvPr>
        </p:nvSpPr>
        <p:spPr>
          <a:xfrm>
            <a:off x="91225" y="2269200"/>
            <a:ext cx="6631200" cy="4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9000"/>
              <a:t>Appeal to Pity. </a:t>
            </a:r>
            <a:endParaRPr sz="9000"/>
          </a:p>
        </p:txBody>
      </p:sp>
      <p:pic>
        <p:nvPicPr>
          <p:cNvPr id="352" name="Google Shape;352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29000" y="516600"/>
            <a:ext cx="1485900" cy="175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4343"/>
        </a:solidFill>
        <a:effectLst/>
      </p:bgPr>
    </p:bg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54"/>
          <p:cNvSpPr txBox="1">
            <a:spLocks noGrp="1"/>
          </p:cNvSpPr>
          <p:nvPr>
            <p:ph type="sldNum" idx="12"/>
          </p:nvPr>
        </p:nvSpPr>
        <p:spPr>
          <a:xfrm>
            <a:off x="457200" y="4673650"/>
            <a:ext cx="548700" cy="2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358" name="Google Shape;358;p54"/>
          <p:cNvSpPr txBox="1">
            <a:spLocks noGrp="1"/>
          </p:cNvSpPr>
          <p:nvPr>
            <p:ph type="body" idx="1"/>
          </p:nvPr>
        </p:nvSpPr>
        <p:spPr>
          <a:xfrm>
            <a:off x="336150" y="2869750"/>
            <a:ext cx="8471700" cy="102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ts val="1400"/>
              <a:buNone/>
            </a:pPr>
            <a:r>
              <a:rPr lang="en" sz="2400" b="1"/>
              <a:t>Definition: Presenting the opponent’s argument in a way that makes it appear absurd.</a:t>
            </a:r>
            <a:endParaRPr sz="2400" i="1"/>
          </a:p>
        </p:txBody>
      </p:sp>
      <p:sp>
        <p:nvSpPr>
          <p:cNvPr id="359" name="Google Shape;359;p54"/>
          <p:cNvSpPr txBox="1">
            <a:spLocks noGrp="1"/>
          </p:cNvSpPr>
          <p:nvPr>
            <p:ph type="title"/>
          </p:nvPr>
        </p:nvSpPr>
        <p:spPr>
          <a:xfrm>
            <a:off x="91225" y="2269200"/>
            <a:ext cx="6631200" cy="4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9000"/>
              <a:t>Appeal to Ridicule. </a:t>
            </a:r>
            <a:endParaRPr sz="9000"/>
          </a:p>
        </p:txBody>
      </p:sp>
      <p:pic>
        <p:nvPicPr>
          <p:cNvPr id="360" name="Google Shape;360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22425" y="628400"/>
            <a:ext cx="1514475" cy="1771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Ragozine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245</Words>
  <Application>Microsoft Macintosh PowerPoint</Application>
  <PresentationFormat>On-screen Show (16:9)</PresentationFormat>
  <Paragraphs>46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Raleway</vt:lpstr>
      <vt:lpstr>Twentieth Century</vt:lpstr>
      <vt:lpstr>Arial</vt:lpstr>
      <vt:lpstr>Lobster</vt:lpstr>
      <vt:lpstr>Varela</vt:lpstr>
      <vt:lpstr>Simple Light</vt:lpstr>
      <vt:lpstr>Ragozine template</vt:lpstr>
      <vt:lpstr>Introduction to Rhetorical Fallacies</vt:lpstr>
      <vt:lpstr>Fallacious Reasoning. </vt:lpstr>
      <vt:lpstr>Appeals to Emotions.</vt:lpstr>
      <vt:lpstr>Consequences of Belief.</vt:lpstr>
      <vt:lpstr>Appeal to Fear. </vt:lpstr>
      <vt:lpstr>Appeal to Flattery. </vt:lpstr>
      <vt:lpstr>Appeal to Nature. </vt:lpstr>
      <vt:lpstr>Appeal to Pity. </vt:lpstr>
      <vt:lpstr>Appeal to Ridicule. </vt:lpstr>
      <vt:lpstr>Appeal to Spite. </vt:lpstr>
      <vt:lpstr>Wishful Thinking.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Rhetorical Fallacies</dc:title>
  <cp:lastModifiedBy>Fougerousse, Kaylie Elise</cp:lastModifiedBy>
  <cp:revision>1</cp:revision>
  <dcterms:modified xsi:type="dcterms:W3CDTF">2019-11-05T00:29:07Z</dcterms:modified>
</cp:coreProperties>
</file>