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87378"/>
            <a:ext cx="8915400" cy="877824"/>
          </a:xfrm>
        </p:spPr>
        <p:txBody>
          <a:bodyPr/>
          <a:lstStyle/>
          <a:p>
            <a:r>
              <a:rPr lang="en-US" dirty="0" smtClean="0"/>
              <a:t>Research Writing. Revisions.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45" y="1765202"/>
            <a:ext cx="8001000" cy="3823447"/>
          </a:xfrm>
        </p:spPr>
        <p:txBody>
          <a:bodyPr/>
          <a:lstStyle/>
          <a:p>
            <a:r>
              <a:rPr lang="en-US" dirty="0" smtClean="0"/>
              <a:t>English 10H</a:t>
            </a:r>
            <a:endParaRPr lang="en-US" dirty="0"/>
          </a:p>
        </p:txBody>
      </p:sp>
      <p:pic>
        <p:nvPicPr>
          <p:cNvPr id="4" name="Picture 3" descr="into-the-void-science-re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77" y="2382575"/>
            <a:ext cx="4374751" cy="2333201"/>
          </a:xfrm>
          <a:prstGeom prst="rect">
            <a:avLst/>
          </a:prstGeom>
        </p:spPr>
      </p:pic>
      <p:pic>
        <p:nvPicPr>
          <p:cNvPr id="5" name="Picture 4" descr="einstein_pos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576" y="3232576"/>
            <a:ext cx="3625424" cy="3625424"/>
          </a:xfrm>
          <a:prstGeom prst="rect">
            <a:avLst/>
          </a:prstGeom>
        </p:spPr>
      </p:pic>
      <p:pic>
        <p:nvPicPr>
          <p:cNvPr id="8" name="Picture 7" descr="Screen Shot 2016-11-27 at 5.3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3" y="3170265"/>
            <a:ext cx="2450373" cy="3533803"/>
          </a:xfrm>
          <a:prstGeom prst="rect">
            <a:avLst/>
          </a:prstGeom>
        </p:spPr>
      </p:pic>
      <p:pic>
        <p:nvPicPr>
          <p:cNvPr id="10" name="Picture 9" descr="BARCODE-1024x64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054" y="4874518"/>
            <a:ext cx="2737420" cy="172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1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61" y="2415975"/>
            <a:ext cx="7610476" cy="367076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Question. Research. Explain.</a:t>
            </a:r>
          </a:p>
          <a:p>
            <a:r>
              <a:rPr lang="en-US" sz="3600" b="1" dirty="0" smtClean="0"/>
              <a:t>Use the Views of Others.</a:t>
            </a:r>
          </a:p>
          <a:p>
            <a:r>
              <a:rPr lang="en-US" sz="3600" b="1" dirty="0" smtClean="0"/>
              <a:t>Be as Objective as Possible. </a:t>
            </a:r>
          </a:p>
          <a:p>
            <a:r>
              <a:rPr lang="en-US" sz="3600" b="1" dirty="0" smtClean="0"/>
              <a:t>Use Credible Sources.</a:t>
            </a:r>
          </a:p>
          <a:p>
            <a:r>
              <a:rPr lang="en-US" sz="3600" b="1" dirty="0" smtClean="0"/>
              <a:t>Structure Systematically.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719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800" b="1" dirty="0"/>
              <a:t>Most research starts with questions. Looking back at your paper, what five questions did your paper investigate?</a:t>
            </a:r>
          </a:p>
          <a:p>
            <a:pPr lvl="1"/>
            <a:r>
              <a:rPr lang="en-US" sz="4800" b="1" dirty="0"/>
              <a:t>Write them in your journal.</a:t>
            </a:r>
          </a:p>
          <a:p>
            <a:r>
              <a:rPr lang="en-US" sz="4800" b="1" dirty="0" smtClean="0"/>
              <a:t>Now, generate three more questions that your paper could have addressed, but did not.</a:t>
            </a:r>
          </a:p>
          <a:p>
            <a:pPr lvl="1"/>
            <a:r>
              <a:rPr lang="en-US" sz="4800" b="1" dirty="0" smtClean="0"/>
              <a:t>Write them in your journal.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4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82314" y="4348585"/>
            <a:ext cx="1180284" cy="69269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Systematic Structure.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93" y="2172248"/>
            <a:ext cx="8428019" cy="367076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Topic Sentence.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Highlight Color 1</a:t>
            </a:r>
            <a:r>
              <a:rPr lang="en-US" sz="2800" b="1" dirty="0" smtClean="0"/>
              <a:t> </a:t>
            </a:r>
          </a:p>
          <a:p>
            <a:r>
              <a:rPr lang="en-US" sz="3200" b="1" dirty="0" smtClean="0"/>
              <a:t>Elaboration. </a:t>
            </a:r>
            <a:r>
              <a:rPr lang="en-US" sz="2800" b="1" u="sng" dirty="0" smtClean="0"/>
              <a:t>Underline </a:t>
            </a:r>
          </a:p>
          <a:p>
            <a:r>
              <a:rPr lang="en-US" sz="3200" b="1" dirty="0" smtClean="0"/>
              <a:t>Textual Support. (Quote).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Highlight Color 2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In-Text Citation. </a:t>
            </a:r>
            <a:r>
              <a:rPr lang="en-US" sz="2800" b="1" dirty="0" smtClean="0"/>
              <a:t>Circle</a:t>
            </a:r>
          </a:p>
          <a:p>
            <a:r>
              <a:rPr lang="en-US" sz="3200" b="1" dirty="0" smtClean="0"/>
              <a:t>Explanation. </a:t>
            </a:r>
            <a:r>
              <a:rPr lang="en-US" sz="2800" b="1" dirty="0" smtClean="0"/>
              <a:t>Star *</a:t>
            </a:r>
          </a:p>
          <a:p>
            <a:r>
              <a:rPr lang="en-US" sz="3200" b="1" dirty="0" smtClean="0"/>
              <a:t>Tie Back to the Thesis. </a:t>
            </a:r>
            <a:r>
              <a:rPr lang="en-US" sz="2800" b="1" u="sng" dirty="0" smtClean="0"/>
              <a:t>Underline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408402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 &amp; Chug. Outline.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 the outline provided, write in or copy and paste each indicated area.</a:t>
            </a:r>
          </a:p>
          <a:p>
            <a:r>
              <a:rPr lang="en-US" sz="3200" b="1" dirty="0" smtClean="0"/>
              <a:t>Then, in a new color, go back and add more to the explanation section.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769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After you have revised and edited your paper, allow a peer to review your new “final” paper. Use the peer review sheet posted on Google Classroom.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5178503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138</TotalTime>
  <Words>198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Perception</vt:lpstr>
      <vt:lpstr>Research Writing. Revisions.  </vt:lpstr>
      <vt:lpstr>The Creed.</vt:lpstr>
      <vt:lpstr>Questions.</vt:lpstr>
      <vt:lpstr>The Systematic Structure.</vt:lpstr>
      <vt:lpstr>Plug &amp; Chug. Outline.</vt:lpstr>
      <vt:lpstr>Peer Review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Writing. Revisions.  </dc:title>
  <dc:creator>Kaylie Fougerousse</dc:creator>
  <cp:lastModifiedBy>Kaylie Fougerousse</cp:lastModifiedBy>
  <cp:revision>6</cp:revision>
  <dcterms:created xsi:type="dcterms:W3CDTF">2016-11-27T22:27:22Z</dcterms:created>
  <dcterms:modified xsi:type="dcterms:W3CDTF">2016-11-28T00:46:00Z</dcterms:modified>
</cp:coreProperties>
</file>