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Homemade Appl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AS6BreKJN8nfjugnloYbVhbvZ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font" Target="fonts/HomemadeAppl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f88a4da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105f88a4d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7467794c5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7467794c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7467794c5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07467794c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7467794c5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7467794c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7467794c5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7467794c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7467794c5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7467794c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7467794c5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7467794c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7467794c5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7467794c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7467794c5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7467794c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7467794c5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746779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7467794c5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07467794c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09fa39a8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b09fa39a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467794c5_0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07467794c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7467794c5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07467794c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7467794c5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7467794c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467794c5_0_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107467794c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467794c5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107467794c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7467794c5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7467794c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DSLR= digital single lens reflective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7467794c5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107467794c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7467794c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7467794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7467794c5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07467794c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7467794c5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7467794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" type="body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32"/>
          <p:cNvSpPr txBox="1"/>
          <p:nvPr>
            <p:ph idx="2" type="body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eeb4c2aed_0_15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g8eeb4c2aed_0_15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4158725" y="1509350"/>
            <a:ext cx="826550" cy="688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196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8" name="Google Shape;28;p35"/>
          <p:cNvSpPr txBox="1"/>
          <p:nvPr>
            <p:ph idx="1" type="body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✘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37"/>
          <p:cNvSpPr txBox="1"/>
          <p:nvPr>
            <p:ph idx="2" type="body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37"/>
          <p:cNvSpPr txBox="1"/>
          <p:nvPr>
            <p:ph idx="3" type="body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eeb4c2aed_0_148"/>
          <p:cNvSpPr/>
          <p:nvPr/>
        </p:nvSpPr>
        <p:spPr>
          <a:xfrm flipH="1">
            <a:off x="66731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0000"/>
            </a:srgbClr>
          </a:solidFill>
          <a:ln>
            <a:noFill/>
          </a:ln>
        </p:spPr>
      </p:sp>
      <p:sp>
        <p:nvSpPr>
          <p:cNvPr id="41" name="Google Shape;41;g8eeb4c2aed_0_148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0000"/>
            </a:srgbClr>
          </a:solidFill>
          <a:ln>
            <a:noFill/>
          </a:ln>
        </p:spPr>
      </p:sp>
      <p:sp>
        <p:nvSpPr>
          <p:cNvPr id="42" name="Google Shape;42;g8eeb4c2aed_0_14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3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0"/>
          <p:cNvSpPr/>
          <p:nvPr/>
        </p:nvSpPr>
        <p:spPr>
          <a:xfrm>
            <a:off x="195250" y="187775"/>
            <a:ext cx="8753400" cy="4767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0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782850" y="1364719"/>
            <a:ext cx="75783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✘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gif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q7D3u2FPGQSSI7PxpmmkzAtOb-7Ns20swVmuL9EgaDI/edit?usp=shari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5f88a4da3_0_0"/>
          <p:cNvSpPr txBox="1"/>
          <p:nvPr>
            <p:ph idx="4294967295" type="ctrTitle"/>
          </p:nvPr>
        </p:nvSpPr>
        <p:spPr>
          <a:xfrm>
            <a:off x="562950" y="1758625"/>
            <a:ext cx="80181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9800"/>
              <a:t>Photography</a:t>
            </a:r>
            <a:endParaRPr b="1" i="0" sz="9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>
                <a:latin typeface="Homemade Apple"/>
                <a:ea typeface="Homemade Apple"/>
                <a:cs typeface="Homemade Apple"/>
                <a:sym typeface="Homemade Apple"/>
              </a:rPr>
              <a:t>club</a:t>
            </a:r>
            <a:r>
              <a:rPr b="0" i="0" lang="en" sz="5200" u="none" cap="none" strike="noStrike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endParaRPr b="0" i="0" sz="52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05f88a4da3_0_0"/>
          <p:cNvSpPr txBox="1"/>
          <p:nvPr/>
        </p:nvSpPr>
        <p:spPr>
          <a:xfrm>
            <a:off x="604450" y="4231125"/>
            <a:ext cx="295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meeting two</a:t>
            </a:r>
            <a:endParaRPr sz="22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07467794c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225" y="152400"/>
            <a:ext cx="644884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7467794c5_0_22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Manual</a:t>
            </a:r>
            <a:r>
              <a:rPr b="1" lang="en" sz="10600"/>
              <a:t>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photography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07467794c5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700" y="152400"/>
            <a:ext cx="759011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07467794c5_0_26"/>
          <p:cNvSpPr txBox="1"/>
          <p:nvPr/>
        </p:nvSpPr>
        <p:spPr>
          <a:xfrm>
            <a:off x="1687900" y="1790725"/>
            <a:ext cx="550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aperture</a:t>
            </a:r>
            <a:endParaRPr sz="7200">
              <a:solidFill>
                <a:schemeClr val="accent4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07467794c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50" y="785749"/>
            <a:ext cx="7258099" cy="33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07467794c5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00" y="414700"/>
            <a:ext cx="4956900" cy="3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07467794c5_0_31"/>
          <p:cNvSpPr txBox="1"/>
          <p:nvPr/>
        </p:nvSpPr>
        <p:spPr>
          <a:xfrm>
            <a:off x="1551025" y="4083050"/>
            <a:ext cx="735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shutter speed</a:t>
            </a:r>
            <a:endParaRPr sz="4800">
              <a:solidFill>
                <a:schemeClr val="accent4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126" name="Google Shape;126;g107467794c5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626194">
            <a:off x="5279477" y="660111"/>
            <a:ext cx="3823274" cy="382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07467794c5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913" y="804024"/>
            <a:ext cx="7494175" cy="35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07467794c5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250" y="310000"/>
            <a:ext cx="4523500" cy="45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7467794c5_0_45"/>
          <p:cNvSpPr txBox="1"/>
          <p:nvPr/>
        </p:nvSpPr>
        <p:spPr>
          <a:xfrm>
            <a:off x="1551025" y="4083050"/>
            <a:ext cx="735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i</a:t>
            </a:r>
            <a:r>
              <a:rPr lang="en" sz="24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nternal </a:t>
            </a:r>
            <a:r>
              <a:rPr lang="en" sz="2400" u="sng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</a:t>
            </a:r>
            <a:r>
              <a:rPr lang="en" sz="24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rganization for </a:t>
            </a:r>
            <a:r>
              <a:rPr lang="en" sz="2400" u="sng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</a:t>
            </a:r>
            <a:r>
              <a:rPr lang="en" sz="24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tandardization</a:t>
            </a:r>
            <a:endParaRPr sz="2400">
              <a:solidFill>
                <a:schemeClr val="accent4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142" name="Google Shape;142;g107467794c5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538" y="304800"/>
            <a:ext cx="7364928" cy="37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07467794c5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25" y="589900"/>
            <a:ext cx="4862090" cy="37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7467794c5_0_39"/>
          <p:cNvSpPr txBox="1"/>
          <p:nvPr/>
        </p:nvSpPr>
        <p:spPr>
          <a:xfrm>
            <a:off x="1551025" y="4083050"/>
            <a:ext cx="735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examples</a:t>
            </a:r>
            <a:endParaRPr sz="4800">
              <a:solidFill>
                <a:schemeClr val="accent4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149" name="Google Shape;149;g107467794c5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30638">
            <a:off x="5153781" y="853140"/>
            <a:ext cx="3563892" cy="356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7467794c5_0_79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30 Day</a:t>
            </a:r>
            <a:r>
              <a:rPr b="1" lang="en" sz="10600"/>
              <a:t>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project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09fa39a8d_0_25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Scavenger</a:t>
            </a:r>
            <a:endParaRPr b="1" sz="10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8400" u="sng">
                <a:solidFill>
                  <a:schemeClr val="hlink"/>
                </a:solidFill>
                <a:latin typeface="Homemade Apple"/>
                <a:ea typeface="Homemade Apple"/>
                <a:cs typeface="Homemade Apple"/>
                <a:sym typeface="Homemade Apple"/>
                <a:hlinkClick r:id="rId3"/>
              </a:rPr>
              <a:t>shares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7467794c5_0_105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decade</a:t>
            </a:r>
            <a:r>
              <a:rPr b="1" lang="en" sz="10600"/>
              <a:t>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challenge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7467794c5_0_88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cheat</a:t>
            </a:r>
            <a:endParaRPr b="1" sz="10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sheets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07467794c5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75" y="347350"/>
            <a:ext cx="3587726" cy="4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07467794c5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383" y="347350"/>
            <a:ext cx="2491568" cy="444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07467794c5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30637">
            <a:off x="6025508" y="1572818"/>
            <a:ext cx="3091962" cy="309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107467794c5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688" y="479200"/>
            <a:ext cx="5231375" cy="41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467794c5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16554">
            <a:off x="-103498" y="568911"/>
            <a:ext cx="3823274" cy="382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7467794c5_0_109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Types of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cameras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07467794c5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300" y="400338"/>
            <a:ext cx="6211399" cy="43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7467794c5_0_69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Genres of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photography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107467794c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25" y="304288"/>
            <a:ext cx="4323499" cy="453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07467794c5_0_0"/>
          <p:cNvSpPr txBox="1"/>
          <p:nvPr/>
        </p:nvSpPr>
        <p:spPr>
          <a:xfrm>
            <a:off x="4881200" y="342150"/>
            <a:ext cx="38661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Portrait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Wildlife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Event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Product Photography 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Architectural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Sports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Travel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Photojournalism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Fashion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Aerial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Lifestyle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Fine Art Photography</a:t>
            </a:r>
            <a:endParaRPr sz="1600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7467794c5_0_6"/>
          <p:cNvSpPr txBox="1"/>
          <p:nvPr>
            <p:ph idx="4294967295" type="ctrTitle"/>
          </p:nvPr>
        </p:nvSpPr>
        <p:spPr>
          <a:xfrm>
            <a:off x="334725" y="2225150"/>
            <a:ext cx="839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 sz="10600"/>
              <a:t>Types</a:t>
            </a:r>
            <a:r>
              <a:rPr b="1" lang="en" sz="10600"/>
              <a:t> of </a:t>
            </a:r>
            <a:r>
              <a:rPr b="1" lang="en" sz="8400">
                <a:latin typeface="Homemade Apple"/>
                <a:ea typeface="Homemade Apple"/>
                <a:cs typeface="Homemade Apple"/>
                <a:sym typeface="Homemade Apple"/>
              </a:rPr>
              <a:t>lenses</a:t>
            </a:r>
            <a:endParaRPr b="1" i="0" sz="8400" u="none" cap="none" strike="noStrike">
              <a:solidFill>
                <a:schemeClr val="lt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>
            <a:alpha val="21960"/>
          </a:srgbClr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07467794c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50" y="152400"/>
            <a:ext cx="51284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588A87"/>
      </a:accent1>
      <a:accent2>
        <a:srgbClr val="BBDBDF"/>
      </a:accent2>
      <a:accent3>
        <a:srgbClr val="7E89A0"/>
      </a:accent3>
      <a:accent4>
        <a:srgbClr val="BEC1D6"/>
      </a:accent4>
      <a:accent5>
        <a:srgbClr val="9B7160"/>
      </a:accent5>
      <a:accent6>
        <a:srgbClr val="D8C0A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