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8" r:id="rId4"/>
    <p:sldId id="257" r:id="rId5"/>
    <p:sldId id="260" r:id="rId6"/>
    <p:sldId id="261" r:id="rId7"/>
    <p:sldId id="259" r:id="rId8"/>
    <p:sldId id="263" r:id="rId9"/>
    <p:sldId id="267" r:id="rId10"/>
    <p:sldId id="266" r:id="rId11"/>
    <p:sldId id="262" r:id="rId12"/>
    <p:sldId id="265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9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9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8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1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2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9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3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FC28B-5125-F342-B0CB-D84E3A42908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9D409-4801-2447-9DE2-BFB690651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3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ya6Ig9E80s" TargetMode="External"/><Relationship Id="rId3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254" y="18278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u="sng" dirty="0" smtClean="0"/>
              <a:t>Life of Pi</a:t>
            </a:r>
            <a:endParaRPr lang="en-US" sz="66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5145" y="5507134"/>
            <a:ext cx="6400800" cy="8940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Confusion is the highest form of consciousness.</a:t>
            </a:r>
            <a:endParaRPr lang="en-US" dirty="0"/>
          </a:p>
        </p:txBody>
      </p:sp>
      <p:pic>
        <p:nvPicPr>
          <p:cNvPr id="4" name="Picture 3" descr="life_of_pi_by_venellah-d628j0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145" y="1574074"/>
            <a:ext cx="6064683" cy="371293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4968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The Zoo &amp; Such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5031" cy="486582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zoo is a metaphor. </a:t>
            </a:r>
          </a:p>
          <a:p>
            <a:r>
              <a:rPr lang="en-US" b="1" dirty="0" smtClean="0"/>
              <a:t>If we are reading/studying the life of pi, the life of a number that mathematicians seek to understand and learn more about, then every story in this book gives insight into this mystery.</a:t>
            </a:r>
          </a:p>
          <a:p>
            <a:r>
              <a:rPr lang="en-US" b="1" dirty="0" smtClean="0"/>
              <a:t>The Zoo= a model of boxed in nature. The elements of altruism and survival of the fittest can be manipulated. As see in the seen with the tiger.</a:t>
            </a:r>
          </a:p>
          <a:p>
            <a:r>
              <a:rPr lang="en-US" b="1" dirty="0" smtClean="0"/>
              <a:t>Why a tiger? Foreshadowing. Look at the cover of the book.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311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98" y="274638"/>
            <a:ext cx="8760098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Religions All Over the Place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9108" y="1600200"/>
            <a:ext cx="3697691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What are the three religions that we talked about before we began reading the novel?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hlinkClick r:id="rId2"/>
              </a:rPr>
              <a:t>https://www.youtube.com/watch?v=Fya6Ig9E80s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6" name="Picture 5" descr="lifeofpi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99" y="1749324"/>
            <a:ext cx="3549401" cy="46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12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 was born a…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427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Hinduism is Pi’s first religious affiliation. He says, “The universe makes sense to me through Hindu eyes” (Martel 60). </a:t>
            </a:r>
          </a:p>
          <a:p>
            <a:r>
              <a:rPr lang="en-US" b="1" dirty="0" smtClean="0"/>
              <a:t>Brahman (the world soul)</a:t>
            </a:r>
          </a:p>
          <a:p>
            <a:pPr lvl="1"/>
            <a:r>
              <a:rPr lang="en-US" b="1" dirty="0" smtClean="0"/>
              <a:t>Brahman </a:t>
            </a:r>
            <a:r>
              <a:rPr lang="en-US" b="1" dirty="0" smtClean="0"/>
              <a:t>nirguna</a:t>
            </a:r>
            <a:r>
              <a:rPr lang="en-US" b="1" dirty="0" smtClean="0"/>
              <a:t>= beyond understanding </a:t>
            </a:r>
          </a:p>
          <a:p>
            <a:pPr lvl="1"/>
            <a:r>
              <a:rPr lang="en-US" b="1" dirty="0" smtClean="0"/>
              <a:t>Brahman </a:t>
            </a:r>
            <a:r>
              <a:rPr lang="en-US" b="1" dirty="0" smtClean="0"/>
              <a:t>saguna</a:t>
            </a:r>
            <a:r>
              <a:rPr lang="en-US" b="1" dirty="0" smtClean="0"/>
              <a:t>= available to human comprehension (when Brahman soul manifests in something humans can relate to: Shiva, Krishna, Shakti, </a:t>
            </a:r>
            <a:r>
              <a:rPr lang="en-US" b="1" dirty="0" smtClean="0"/>
              <a:t>Ganesha</a:t>
            </a:r>
            <a:r>
              <a:rPr lang="en-US" b="1" dirty="0" smtClean="0"/>
              <a:t>). Vishnu, Rama, etc.</a:t>
            </a:r>
          </a:p>
          <a:p>
            <a:pPr lvl="1"/>
            <a:r>
              <a:rPr lang="en-US" b="1" dirty="0" smtClean="0"/>
              <a:t>Atman= spiritual force inside one (human connection to Brahman)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192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When I was 14…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427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Christianity (Catholicism) is Pi’s second religion discovered when on holiday. He says, “[I offered] thanks to Krishna for having put Jesus of Nazareth, whose humanity I found so compelling, in my way” (Martel 73). </a:t>
            </a:r>
          </a:p>
          <a:p>
            <a:r>
              <a:rPr lang="en-US" b="1" dirty="0" smtClean="0"/>
              <a:t>God the Father (the creator)</a:t>
            </a:r>
          </a:p>
          <a:p>
            <a:pPr lvl="1"/>
            <a:r>
              <a:rPr lang="en-US" b="1" dirty="0" smtClean="0"/>
              <a:t>Jesus Christ= the son of God, in human form, who undergoes adversary, humiliation, crucifixion, and death (like the Christian God’s avatar)</a:t>
            </a:r>
          </a:p>
          <a:p>
            <a:pPr lvl="1"/>
            <a:r>
              <a:rPr lang="en-US" b="1" dirty="0" smtClean="0"/>
              <a:t>One big story</a:t>
            </a:r>
          </a:p>
          <a:p>
            <a:pPr lvl="1"/>
            <a:r>
              <a:rPr lang="en-US" b="1" dirty="0" smtClean="0"/>
              <a:t>A doctrine of love</a:t>
            </a:r>
          </a:p>
          <a:p>
            <a:pPr lvl="1"/>
            <a:r>
              <a:rPr lang="en-US" b="1" dirty="0" smtClean="0"/>
              <a:t>Swift &amp; Urgent (pg. 72)</a:t>
            </a:r>
          </a:p>
          <a:p>
            <a:pPr lvl="1"/>
            <a:r>
              <a:rPr lang="en-US" b="1" dirty="0" smtClean="0"/>
              <a:t>Mary, the Virgin Mother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5730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The 3 Hills in </a:t>
            </a:r>
            <a:r>
              <a:rPr lang="en-US" sz="6600" b="1" dirty="0" smtClean="0"/>
              <a:t>Munnar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4275"/>
          </a:xfrm>
        </p:spPr>
        <p:txBody>
          <a:bodyPr>
            <a:normAutofit/>
          </a:bodyPr>
          <a:lstStyle/>
          <a:p>
            <a:r>
              <a:rPr lang="en-US" b="1" dirty="0" smtClean="0"/>
              <a:t>Left= Christian Church</a:t>
            </a:r>
          </a:p>
          <a:p>
            <a:r>
              <a:rPr lang="en-US" b="1" dirty="0" smtClean="0"/>
              <a:t>Middle= Mosque</a:t>
            </a:r>
          </a:p>
          <a:p>
            <a:r>
              <a:rPr lang="en-US" b="1" dirty="0" smtClean="0"/>
              <a:t>Right= Hindu Temple</a:t>
            </a:r>
            <a:endParaRPr lang="en-US" b="1" dirty="0"/>
          </a:p>
        </p:txBody>
      </p:sp>
      <p:pic>
        <p:nvPicPr>
          <p:cNvPr id="4" name="Picture 3" descr="csi-christ-chu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795" y="1600200"/>
            <a:ext cx="3573393" cy="2364936"/>
          </a:xfrm>
          <a:prstGeom prst="rect">
            <a:avLst/>
          </a:prstGeom>
        </p:spPr>
      </p:pic>
      <p:pic>
        <p:nvPicPr>
          <p:cNvPr id="5" name="Picture 4" descr="mosqu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47" y="3670015"/>
            <a:ext cx="3724396" cy="2392208"/>
          </a:xfrm>
          <a:prstGeom prst="rect">
            <a:avLst/>
          </a:prstGeom>
        </p:spPr>
      </p:pic>
      <p:pic>
        <p:nvPicPr>
          <p:cNvPr id="6" name="Picture 5" descr="4.-Temple-Munna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795" y="4152051"/>
            <a:ext cx="3657600" cy="244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291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When I was 15…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427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Islam is Pi’s third religion discovered in his hometown one day while exploring. “It is a beautiful religion of brotherhood and devotion” (Martel 77). </a:t>
            </a:r>
          </a:p>
          <a:p>
            <a:r>
              <a:rPr lang="en-US" b="1" dirty="0" smtClean="0"/>
              <a:t>Allah, “Beloved” (the creator)</a:t>
            </a:r>
          </a:p>
          <a:p>
            <a:pPr lvl="1"/>
            <a:r>
              <a:rPr lang="en-US" b="1" dirty="0" smtClean="0"/>
              <a:t>Mr. Kumar= Hafiz (a scholar of the Qur’an) and a Sufi (Muslim mystic)</a:t>
            </a:r>
          </a:p>
          <a:p>
            <a:pPr lvl="1"/>
            <a:r>
              <a:rPr lang="en-US" b="1" dirty="0" smtClean="0"/>
              <a:t>Prayer is an essential practice (four cycles)</a:t>
            </a:r>
          </a:p>
          <a:p>
            <a:pPr lvl="1"/>
            <a:r>
              <a:rPr lang="en-US" b="1" dirty="0" err="1" smtClean="0"/>
              <a:t>Fana</a:t>
            </a:r>
            <a:r>
              <a:rPr lang="en-US" b="1" dirty="0" smtClean="0"/>
              <a:t>= union with God</a:t>
            </a:r>
          </a:p>
          <a:p>
            <a:pPr lvl="1"/>
            <a:r>
              <a:rPr lang="en-US" b="1" dirty="0" err="1" smtClean="0"/>
              <a:t>Dhikr</a:t>
            </a:r>
            <a:r>
              <a:rPr lang="en-US" b="1" dirty="0" smtClean="0"/>
              <a:t>= recitation of 99 revealed names of God</a:t>
            </a:r>
          </a:p>
          <a:p>
            <a:pPr lvl="1"/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0133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28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Significance?</a:t>
            </a:r>
            <a:br>
              <a:rPr lang="en-US" sz="6600" b="1" dirty="0" smtClean="0"/>
            </a:br>
            <a:r>
              <a:rPr lang="en-US" sz="6600" b="1" dirty="0" smtClean="0"/>
              <a:t>Reference Page 88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26219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Distinction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Mr. Kumar, biology teacher, from Petit </a:t>
            </a:r>
            <a:r>
              <a:rPr lang="en-US" b="1" dirty="0" err="1" smtClean="0"/>
              <a:t>Seminaire</a:t>
            </a:r>
            <a:r>
              <a:rPr lang="en-US" b="1" dirty="0" smtClean="0"/>
              <a:t> (inspired zoology studies)</a:t>
            </a:r>
          </a:p>
          <a:p>
            <a:pPr lvl="1"/>
            <a:r>
              <a:rPr lang="en-US" b="1" dirty="0" smtClean="0"/>
              <a:t>Atheist and communist</a:t>
            </a:r>
          </a:p>
          <a:p>
            <a:r>
              <a:rPr lang="en-US" b="1" dirty="0" smtClean="0"/>
              <a:t>Mr. </a:t>
            </a:r>
            <a:r>
              <a:rPr lang="en-US" b="1" dirty="0" err="1" smtClean="0"/>
              <a:t>Satish</a:t>
            </a:r>
            <a:r>
              <a:rPr lang="en-US" b="1" dirty="0" smtClean="0"/>
              <a:t> Kumar from the Muslim Quarter of Pondicherry (inspired religious studies)</a:t>
            </a:r>
          </a:p>
          <a:p>
            <a:pPr lvl="1"/>
            <a:r>
              <a:rPr lang="en-US" b="1" dirty="0" smtClean="0"/>
              <a:t>Hafiz and Sufi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595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Why? Just Why.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reason that I am making you </a:t>
            </a:r>
            <a:r>
              <a:rPr lang="en-US" b="1" dirty="0" smtClean="0"/>
              <a:t>slogfest</a:t>
            </a:r>
            <a:r>
              <a:rPr lang="en-US" b="1" dirty="0" smtClean="0"/>
              <a:t> through this novel: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C0504D"/>
                </a:solidFill>
              </a:rPr>
              <a:t>1. It exemplifies pluralism. It delves into theory and questions the influence of culture, society, personality, life, etc. 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2. It is pouring with deeper meaning- the kind of deeper meaning that I want you to begin to notice more and more as we continue through this school year.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4. It demonstrates a narrative text.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3. Sink or swim philosophy. Go big or go home approach. This is a hard (sometimes boring) text. I know- that is why I picked it. 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96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The Title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427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What is </a:t>
            </a:r>
            <a:r>
              <a:rPr lang="en-US" b="1" dirty="0" smtClean="0">
                <a:solidFill>
                  <a:srgbClr val="4F6228"/>
                </a:solidFill>
              </a:rPr>
              <a:t>culture</a:t>
            </a:r>
            <a:r>
              <a:rPr lang="en-US" b="1" dirty="0" smtClean="0"/>
              <a:t>? Let’s create a working definition of culture.</a:t>
            </a:r>
          </a:p>
          <a:p>
            <a:r>
              <a:rPr lang="en-US" b="1" dirty="0" smtClean="0"/>
              <a:t>Create a graphic organizer</a:t>
            </a:r>
          </a:p>
          <a:p>
            <a:r>
              <a:rPr lang="en-US" b="1" dirty="0" smtClean="0"/>
              <a:t>What is </a:t>
            </a:r>
            <a:r>
              <a:rPr lang="en-US" b="1" dirty="0" smtClean="0">
                <a:solidFill>
                  <a:srgbClr val="4F6228"/>
                </a:solidFill>
              </a:rPr>
              <a:t>life</a:t>
            </a:r>
            <a:r>
              <a:rPr lang="en-US" b="1" dirty="0" smtClean="0"/>
              <a:t>? How does it correspond with culture?</a:t>
            </a:r>
          </a:p>
          <a:p>
            <a:r>
              <a:rPr lang="en-US" b="1" dirty="0" smtClean="0"/>
              <a:t>What is </a:t>
            </a:r>
            <a:r>
              <a:rPr lang="en-US" b="1" dirty="0" smtClean="0">
                <a:solidFill>
                  <a:srgbClr val="4F6228"/>
                </a:solidFill>
              </a:rPr>
              <a:t>Pi</a:t>
            </a:r>
            <a:r>
              <a:rPr lang="en-US" b="1" dirty="0" smtClean="0"/>
              <a:t> in mathematics?</a:t>
            </a:r>
          </a:p>
          <a:p>
            <a:r>
              <a:rPr lang="en-US" b="1" dirty="0" smtClean="0"/>
              <a:t>Why would the marriage of our understanding of life and the mathematical symbol Pi be so significant?</a:t>
            </a:r>
          </a:p>
          <a:p>
            <a:r>
              <a:rPr lang="en-US" b="1" dirty="0" smtClean="0"/>
              <a:t>What does “of” mean?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599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Frame Story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4275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Frame story= story within a story</a:t>
            </a:r>
          </a:p>
          <a:p>
            <a:pPr marL="0" indent="0">
              <a:buNone/>
            </a:pPr>
            <a:r>
              <a:rPr lang="en-US" b="1" dirty="0" smtClean="0"/>
              <a:t>(like a dream within a dream- a form of inception)</a:t>
            </a:r>
          </a:p>
          <a:p>
            <a:r>
              <a:rPr lang="en-US" b="1" u="sng" dirty="0" smtClean="0"/>
              <a:t>Life of Pi</a:t>
            </a:r>
            <a:r>
              <a:rPr lang="en-US" b="1" dirty="0" smtClean="0"/>
              <a:t>= story within a story within a story</a:t>
            </a:r>
          </a:p>
          <a:p>
            <a:pPr marL="0" indent="0">
              <a:buNone/>
            </a:pPr>
            <a:r>
              <a:rPr lang="en-US" b="1" dirty="0" smtClean="0"/>
              <a:t>(three tiers)</a:t>
            </a:r>
          </a:p>
          <a:p>
            <a:pPr marL="857250" lvl="1" indent="-457200"/>
            <a:r>
              <a:rPr lang="en-US" b="1" dirty="0" smtClean="0"/>
              <a:t>First Story: The author is telling a story about an old man he meets in India. (Yann talking about Pi)</a:t>
            </a:r>
          </a:p>
          <a:p>
            <a:pPr marL="857250" lvl="1" indent="-457200"/>
            <a:r>
              <a:rPr lang="en-US" b="1" dirty="0" smtClean="0"/>
              <a:t>Second Story: The older version of Pi recounts his memories of the younger Pi.</a:t>
            </a:r>
          </a:p>
          <a:p>
            <a:pPr marL="857250" lvl="1" indent="-457200"/>
            <a:r>
              <a:rPr lang="en-US" b="1" dirty="0" smtClean="0"/>
              <a:t>Third Story: The story from the younger Pi.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302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Psychological Criticism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4275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are different lenses through which people analyze a text. </a:t>
            </a:r>
          </a:p>
          <a:p>
            <a:r>
              <a:rPr lang="en-US" b="1" dirty="0" smtClean="0"/>
              <a:t>One lens is psychological.</a:t>
            </a:r>
          </a:p>
          <a:p>
            <a:r>
              <a:rPr lang="en-US" b="1" dirty="0" smtClean="0"/>
              <a:t>Through this lens, the reader (the analyst) examines the author’s influence on the text.</a:t>
            </a:r>
          </a:p>
          <a:p>
            <a:r>
              <a:rPr lang="en-US" b="1" dirty="0" smtClean="0"/>
              <a:t>If an author includes himself in the text… it is not too far-fetched to assume that he endorses the critiques and ideas that are inherent in the text.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582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146" y="1328083"/>
            <a:ext cx="716253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What were some facts about Yann Martel that you have seen in play in </a:t>
            </a:r>
            <a:r>
              <a:rPr lang="en-US" sz="5400" b="1" u="sng" dirty="0" smtClean="0"/>
              <a:t>Life of Pi </a:t>
            </a:r>
            <a:r>
              <a:rPr lang="en-US" sz="5400" b="1" dirty="0" smtClean="0"/>
              <a:t>already?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722858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What’s With the Sloths?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98652" cy="503427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40000"/>
              </a:lnSpc>
            </a:pPr>
            <a:r>
              <a:rPr lang="en-US" sz="2800" b="1" dirty="0" smtClean="0"/>
              <a:t>Spoiler Alert: There will be a ship accident. The result will be expected. Pi will be stranded at sea. There will be a tiger involved. </a:t>
            </a:r>
          </a:p>
          <a:p>
            <a:pPr marL="0" indent="0">
              <a:lnSpc>
                <a:spcPct val="140000"/>
              </a:lnSpc>
              <a:buNone/>
            </a:pPr>
            <a:endParaRPr lang="en-US" sz="2800" b="1" dirty="0" smtClean="0"/>
          </a:p>
          <a:p>
            <a:pPr>
              <a:lnSpc>
                <a:spcPct val="140000"/>
              </a:lnSpc>
            </a:pPr>
            <a:r>
              <a:rPr lang="en-US" sz="2800" b="1" dirty="0" smtClean="0"/>
              <a:t>So, logically, let’s think this through. If you had been stranded at sea and the preciousness of life had been magnified to you (because it became more than a plethora of repetitive first world problems), how would you feel coming back to the fast-paced (often times petty) world of civilization? Maybe someone with PTSD?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baby-sloth-is-content-b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260" y="1600200"/>
            <a:ext cx="3793540" cy="25507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55623" y="4405707"/>
            <a:ext cx="30492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Enter Scene: Sloths</a:t>
            </a:r>
          </a:p>
          <a:p>
            <a:r>
              <a:rPr lang="en-US" b="1" dirty="0" smtClean="0"/>
              <a:t>Enter Scene: Religious Studies</a:t>
            </a:r>
          </a:p>
          <a:p>
            <a:r>
              <a:rPr lang="en-US" b="1" dirty="0" smtClean="0"/>
              <a:t>Enter Scene: Zoology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656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Deeper Meaning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4275"/>
          </a:xfrm>
        </p:spPr>
        <p:txBody>
          <a:bodyPr>
            <a:normAutofit/>
          </a:bodyPr>
          <a:lstStyle/>
          <a:p>
            <a:r>
              <a:rPr lang="en-US" b="1" dirty="0" smtClean="0"/>
              <a:t>Sloths=</a:t>
            </a:r>
          </a:p>
          <a:p>
            <a:r>
              <a:rPr lang="en-US" b="1" dirty="0" smtClean="0"/>
              <a:t>Abnormal amount of details about sloths=</a:t>
            </a:r>
          </a:p>
          <a:p>
            <a:r>
              <a:rPr lang="en-US" b="1" dirty="0" smtClean="0"/>
              <a:t>Religious Studies=</a:t>
            </a:r>
          </a:p>
          <a:p>
            <a:r>
              <a:rPr lang="en-US" b="1" dirty="0" smtClean="0"/>
              <a:t>Zoology=</a:t>
            </a:r>
          </a:p>
          <a:p>
            <a:endParaRPr lang="en-US" b="1" dirty="0"/>
          </a:p>
          <a:p>
            <a:r>
              <a:rPr lang="en-US" b="1" dirty="0" smtClean="0"/>
              <a:t>What is the difference between religion and science? Are they alike? Are they different?</a:t>
            </a:r>
          </a:p>
          <a:p>
            <a:r>
              <a:rPr lang="en-US" b="1" dirty="0" smtClean="0"/>
              <a:t>Subjectivity versus Objectivity</a:t>
            </a:r>
          </a:p>
        </p:txBody>
      </p:sp>
    </p:spTree>
    <p:extLst>
      <p:ext uri="{BB962C8B-B14F-4D97-AF65-F5344CB8AC3E}">
        <p14:creationId xmlns:p14="http://schemas.microsoft.com/office/powerpoint/2010/main" val="348172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95"/>
            <a:ext cx="8229600" cy="930452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Other Symbols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848"/>
            <a:ext cx="8229600" cy="571446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Being named after a pool</a:t>
            </a:r>
          </a:p>
          <a:p>
            <a:r>
              <a:rPr lang="en-US" b="1" dirty="0" smtClean="0"/>
              <a:t>Pool= </a:t>
            </a:r>
          </a:p>
          <a:p>
            <a:r>
              <a:rPr lang="en-US" b="1" dirty="0" smtClean="0"/>
              <a:t>Being raised in a zoo</a:t>
            </a:r>
          </a:p>
          <a:p>
            <a:r>
              <a:rPr lang="en-US" b="1" dirty="0" smtClean="0"/>
              <a:t>Zoo=</a:t>
            </a:r>
          </a:p>
          <a:p>
            <a:r>
              <a:rPr lang="en-US" b="1" dirty="0" smtClean="0"/>
              <a:t>Studying sloths</a:t>
            </a:r>
          </a:p>
          <a:p>
            <a:r>
              <a:rPr lang="en-US" b="1" dirty="0" smtClean="0"/>
              <a:t>Sloths=</a:t>
            </a:r>
          </a:p>
          <a:p>
            <a:r>
              <a:rPr lang="en-US" b="1" dirty="0" smtClean="0"/>
              <a:t>Watching a tiger destroy a goat</a:t>
            </a:r>
          </a:p>
          <a:p>
            <a:r>
              <a:rPr lang="en-US" b="1" dirty="0" smtClean="0"/>
              <a:t>Tiger= </a:t>
            </a:r>
          </a:p>
          <a:p>
            <a:r>
              <a:rPr lang="en-US" b="1" dirty="0" smtClean="0"/>
              <a:t>Goat= </a:t>
            </a:r>
          </a:p>
          <a:p>
            <a:r>
              <a:rPr lang="en-US" b="1" dirty="0" smtClean="0"/>
              <a:t>Father once working in a hotel</a:t>
            </a:r>
          </a:p>
          <a:p>
            <a:r>
              <a:rPr lang="en-US" b="1" dirty="0" smtClean="0"/>
              <a:t>Hotel= </a:t>
            </a:r>
          </a:p>
          <a:p>
            <a:r>
              <a:rPr lang="en-US" b="1" dirty="0" smtClean="0"/>
              <a:t>Setting in Pondicherry</a:t>
            </a:r>
          </a:p>
          <a:p>
            <a:r>
              <a:rPr lang="en-US" b="1" dirty="0" smtClean="0"/>
              <a:t>Pondicherry= </a:t>
            </a:r>
          </a:p>
          <a:p>
            <a:r>
              <a:rPr lang="en-US" b="1" dirty="0" smtClean="0"/>
              <a:t>Father calling the mother “little bird”</a:t>
            </a:r>
          </a:p>
          <a:p>
            <a:r>
              <a:rPr lang="en-US" b="1" dirty="0" smtClean="0"/>
              <a:t>Bird=</a:t>
            </a:r>
          </a:p>
          <a:p>
            <a:r>
              <a:rPr lang="en-US" b="1" dirty="0" smtClean="0"/>
              <a:t>Zoo trainer analogy</a:t>
            </a:r>
          </a:p>
          <a:p>
            <a:r>
              <a:rPr lang="en-US" b="1" dirty="0" smtClean="0"/>
              <a:t>Shifting between French &amp; English &amp; Arabic</a:t>
            </a:r>
          </a:p>
          <a:p>
            <a:r>
              <a:rPr lang="en-US" b="1" dirty="0" smtClean="0"/>
              <a:t>Language=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682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1040</Words>
  <Application>Microsoft Macintosh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Life of Pi</vt:lpstr>
      <vt:lpstr>Why? Just Why.</vt:lpstr>
      <vt:lpstr>The Title</vt:lpstr>
      <vt:lpstr>Frame Story</vt:lpstr>
      <vt:lpstr>Psychological Criticism</vt:lpstr>
      <vt:lpstr>PowerPoint Presentation</vt:lpstr>
      <vt:lpstr>What’s With the Sloths?</vt:lpstr>
      <vt:lpstr>Deeper Meaning</vt:lpstr>
      <vt:lpstr>Other Symbols</vt:lpstr>
      <vt:lpstr>The Zoo &amp; Such</vt:lpstr>
      <vt:lpstr>Religions All Over the Place</vt:lpstr>
      <vt:lpstr>I was born a…</vt:lpstr>
      <vt:lpstr>When I was 14… </vt:lpstr>
      <vt:lpstr>The 3 Hills in Munnar</vt:lpstr>
      <vt:lpstr>When I was 15… </vt:lpstr>
      <vt:lpstr>Significance? Reference Page 88</vt:lpstr>
      <vt:lpstr>Distinction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of Pi</dc:title>
  <dc:creator>Kaylie Fougerousse</dc:creator>
  <cp:lastModifiedBy>Kaylie Fougerousse</cp:lastModifiedBy>
  <cp:revision>15</cp:revision>
  <dcterms:created xsi:type="dcterms:W3CDTF">2015-08-30T20:36:15Z</dcterms:created>
  <dcterms:modified xsi:type="dcterms:W3CDTF">2015-08-30T23:40:13Z</dcterms:modified>
</cp:coreProperties>
</file>