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8/8/15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FFF1-9C47-49F0-AE12-AF188F3F4E82}" type="datetime1">
              <a:rPr lang="en-US" smtClean="0"/>
              <a:pPr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8/8/15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8/8/15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  <p:sldLayoutId id="2147484861" r:id="rId16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5BzqsKLbGp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u="sng" dirty="0" smtClean="0"/>
              <a:t>Life of Pi</a:t>
            </a:r>
            <a:endParaRPr lang="en-US" sz="7200" b="1" u="sng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English 10H</a:t>
            </a:r>
            <a:endParaRPr lang="en-US" dirty="0"/>
          </a:p>
        </p:txBody>
      </p:sp>
      <p:pic>
        <p:nvPicPr>
          <p:cNvPr id="5" name="Picture 4" descr="Life-of-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3" y="2319474"/>
            <a:ext cx="6390434" cy="34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4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Islam (Muslims)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223" y="2133600"/>
            <a:ext cx="4219027" cy="39925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World’s 2</a:t>
            </a:r>
            <a:r>
              <a:rPr lang="en-US" b="1" baseline="30000" dirty="0" smtClean="0"/>
              <a:t>nd</a:t>
            </a:r>
            <a:r>
              <a:rPr lang="en-US" b="1" dirty="0" smtClean="0"/>
              <a:t> largest religion</a:t>
            </a:r>
          </a:p>
          <a:p>
            <a:r>
              <a:rPr lang="en-US" b="1" dirty="0" smtClean="0"/>
              <a:t>Adherent of Islam= Muslim</a:t>
            </a:r>
          </a:p>
          <a:p>
            <a:r>
              <a:rPr lang="en-US" b="1" dirty="0" smtClean="0"/>
              <a:t>2 denominations: Sunni &amp; Shia</a:t>
            </a:r>
          </a:p>
          <a:p>
            <a:r>
              <a:rPr lang="en-US" b="1" dirty="0" smtClean="0"/>
              <a:t>Monotheistic (one creator, Allah)</a:t>
            </a:r>
          </a:p>
          <a:p>
            <a:r>
              <a:rPr lang="en-US" b="1" dirty="0" smtClean="0"/>
              <a:t>Followings the teachings of Muhammad- the last prophet- and the </a:t>
            </a:r>
            <a:r>
              <a:rPr lang="en-US" b="1" dirty="0" err="1" smtClean="0"/>
              <a:t>Qu’ran</a:t>
            </a:r>
            <a:endParaRPr lang="en-US" b="1" dirty="0" smtClean="0"/>
          </a:p>
          <a:p>
            <a:r>
              <a:rPr lang="en-US" b="1" dirty="0" smtClean="0"/>
              <a:t>Belief in predestination, devotion, and pilgrimage to the Holy City, Mecca</a:t>
            </a:r>
          </a:p>
          <a:p>
            <a:endParaRPr lang="en-US" b="1" dirty="0"/>
          </a:p>
        </p:txBody>
      </p:sp>
      <p:pic>
        <p:nvPicPr>
          <p:cNvPr id="4" name="Picture 3" descr="religion-islam-arabic-quran-fresh-new-hd-wallpap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4" y="2487928"/>
            <a:ext cx="4147721" cy="25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Background Knowledge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9" y="2133600"/>
            <a:ext cx="8339901" cy="3992563"/>
          </a:xfrm>
        </p:spPr>
        <p:txBody>
          <a:bodyPr/>
          <a:lstStyle/>
          <a:p>
            <a:r>
              <a:rPr lang="en-US" b="1" dirty="0">
                <a:hlinkClick r:id="rId2"/>
              </a:rPr>
              <a:t>https://www.youtube.com/watch?v=</a:t>
            </a:r>
            <a:r>
              <a:rPr lang="en-US" b="1" dirty="0" smtClean="0">
                <a:hlinkClick r:id="rId2"/>
              </a:rPr>
              <a:t>5BzqsKLbGpM</a:t>
            </a:r>
            <a:endParaRPr lang="en-US" b="1" dirty="0" smtClean="0"/>
          </a:p>
          <a:p>
            <a:r>
              <a:rPr lang="en-US" b="1" dirty="0" smtClean="0"/>
              <a:t>As we watch the video, jot down two things that really stand out to you in the interview with Yann Martel</a:t>
            </a:r>
          </a:p>
          <a:p>
            <a:r>
              <a:rPr lang="en-US" b="1" dirty="0" smtClean="0"/>
              <a:t>Yann Martel lived in India for a year (well… 13 months)</a:t>
            </a:r>
            <a:endParaRPr lang="en-US" b="1" dirty="0"/>
          </a:p>
        </p:txBody>
      </p:sp>
      <p:pic>
        <p:nvPicPr>
          <p:cNvPr id="4" name="Picture 3" descr="martel-7543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46" y="4603316"/>
            <a:ext cx="2595881" cy="1959890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5" name="Picture 4" descr="Quotation-Yann-Martel-fear-life-defeat-Meetville-Quotes-168928.jp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4603316"/>
            <a:ext cx="2872129" cy="1959890"/>
          </a:xfrm>
          <a:prstGeom prst="rect">
            <a:avLst/>
          </a:prstGeom>
          <a:ln>
            <a:solidFill>
              <a:srgbClr val="595959"/>
            </a:solidFill>
          </a:ln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27" y="4603316"/>
            <a:ext cx="3340272" cy="1959890"/>
          </a:xfrm>
          <a:prstGeom prst="rect">
            <a:avLst/>
          </a:prstGeom>
          <a:ln>
            <a:solidFill>
              <a:srgbClr val="595959"/>
            </a:solidFill>
          </a:ln>
        </p:spPr>
      </p:pic>
    </p:spTree>
    <p:extLst>
      <p:ext uri="{BB962C8B-B14F-4D97-AF65-F5344CB8AC3E}">
        <p14:creationId xmlns:p14="http://schemas.microsoft.com/office/powerpoint/2010/main" val="80242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A Note on Colonialism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79" y="2133600"/>
            <a:ext cx="8443571" cy="3992563"/>
          </a:xfrm>
        </p:spPr>
        <p:txBody>
          <a:bodyPr/>
          <a:lstStyle/>
          <a:p>
            <a:r>
              <a:rPr lang="en-US" b="1" dirty="0" smtClean="0"/>
              <a:t>British colonialism was the act of Great Britain claiming territories outside of Europe and colonializing the territories</a:t>
            </a:r>
          </a:p>
          <a:p>
            <a:r>
              <a:rPr lang="en-US" b="1" dirty="0" smtClean="0"/>
              <a:t>Results= more goods, increased transportation &amp; trade, increased educational opportunities, increased health care</a:t>
            </a:r>
          </a:p>
          <a:p>
            <a:r>
              <a:rPr lang="en-US" b="1" dirty="0" smtClean="0"/>
              <a:t>HOWEVER… loss of native culture, inequity in health care, only partial citizenship, no voice in government policy, corruption</a:t>
            </a:r>
          </a:p>
          <a:p>
            <a:r>
              <a:rPr lang="en-US" b="1" dirty="0" smtClean="0"/>
              <a:t>Years (</a:t>
            </a:r>
            <a:r>
              <a:rPr lang="en-US" b="1" dirty="0" err="1" smtClean="0"/>
              <a:t>ish</a:t>
            </a:r>
            <a:r>
              <a:rPr lang="en-US" b="1" dirty="0" smtClean="0"/>
              <a:t>): 1781-1800s (up to 1947)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362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Indian Emergency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79" y="2133600"/>
            <a:ext cx="4574428" cy="438749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Timeframe: June of 1975 to March of 1977 (21 months)</a:t>
            </a:r>
          </a:p>
          <a:p>
            <a:r>
              <a:rPr lang="en-US" b="1" dirty="0" smtClean="0"/>
              <a:t>Place: India</a:t>
            </a:r>
          </a:p>
          <a:p>
            <a:r>
              <a:rPr lang="en-US" b="1" dirty="0" smtClean="0"/>
              <a:t>Prime Minister: Indira </a:t>
            </a:r>
            <a:r>
              <a:rPr lang="en-US" b="1" dirty="0" err="1" smtClean="0"/>
              <a:t>Gandi</a:t>
            </a:r>
            <a:r>
              <a:rPr lang="en-US" b="1" dirty="0" smtClean="0"/>
              <a:t>: passed controversial laws</a:t>
            </a:r>
          </a:p>
          <a:p>
            <a:r>
              <a:rPr lang="en-US" b="1" dirty="0"/>
              <a:t>President </a:t>
            </a:r>
            <a:r>
              <a:rPr lang="en-US" b="1" dirty="0" err="1"/>
              <a:t>Fakhruddin</a:t>
            </a:r>
            <a:r>
              <a:rPr lang="en-US" b="1" dirty="0"/>
              <a:t> Ali Ahmed</a:t>
            </a:r>
            <a:endParaRPr lang="en-US" b="1" dirty="0" smtClean="0"/>
          </a:p>
          <a:p>
            <a:r>
              <a:rPr lang="en-US" b="1" dirty="0" smtClean="0"/>
              <a:t>Constitution suspended; police given more power; corruption prevailed; suspended elections &amp; civil liberties</a:t>
            </a:r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 descr="Indira-Sapt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61" y="1982788"/>
            <a:ext cx="3339989" cy="45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Pondicherry</a:t>
            </a:r>
            <a:endParaRPr lang="en-US" sz="5400" b="1" dirty="0"/>
          </a:p>
        </p:txBody>
      </p:sp>
      <p:pic>
        <p:nvPicPr>
          <p:cNvPr id="4" name="Picture 3" descr="pondy_location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15" y="2023553"/>
            <a:ext cx="5500967" cy="3838804"/>
          </a:xfrm>
          <a:prstGeom prst="rect">
            <a:avLst/>
          </a:prstGeom>
          <a:ln w="76200" cmpd="sng">
            <a:solidFill>
              <a:srgbClr val="595959"/>
            </a:solidFill>
          </a:ln>
        </p:spPr>
      </p:pic>
      <p:pic>
        <p:nvPicPr>
          <p:cNvPr id="5" name="Picture 4" descr="Lagekarte_Unionsterritorium_Puducherry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3" y="3942955"/>
            <a:ext cx="2319612" cy="2707718"/>
          </a:xfrm>
          <a:prstGeom prst="rect">
            <a:avLst/>
          </a:prstGeom>
          <a:ln w="76200" cmpd="sng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127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Symbolism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79" y="1926273"/>
            <a:ext cx="8443571" cy="3992563"/>
          </a:xfrm>
        </p:spPr>
        <p:txBody>
          <a:bodyPr/>
          <a:lstStyle/>
          <a:p>
            <a:r>
              <a:rPr lang="en-US" b="1" dirty="0" smtClean="0"/>
              <a:t>As we begin reading, be sure to see if anything in the text gives insight into the political state of India at that time.</a:t>
            </a:r>
          </a:p>
          <a:p>
            <a:r>
              <a:rPr lang="en-US" b="1" dirty="0" smtClean="0"/>
              <a:t>Also pay attention to all other people and animals in the text. How might this text be read as an allegory.</a:t>
            </a:r>
            <a:endParaRPr lang="en-US" b="1" dirty="0"/>
          </a:p>
        </p:txBody>
      </p:sp>
      <p:pic>
        <p:nvPicPr>
          <p:cNvPr id="4" name="Picture 3" descr="symbo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92" y="3951976"/>
            <a:ext cx="5216429" cy="2525116"/>
          </a:xfrm>
          <a:prstGeom prst="rect">
            <a:avLst/>
          </a:prstGeom>
        </p:spPr>
      </p:pic>
      <p:pic>
        <p:nvPicPr>
          <p:cNvPr id="5" name="Picture 4" descr="5cdcaf517f8b2ea88947cdab93e16d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" y="3951976"/>
            <a:ext cx="2604704" cy="25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Versus Points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293" y="2133601"/>
            <a:ext cx="5599098" cy="425467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Literal Versus Figurative Interpretation</a:t>
            </a:r>
          </a:p>
          <a:p>
            <a:pPr marL="0" indent="0">
              <a:buNone/>
            </a:pPr>
            <a:r>
              <a:rPr lang="en-US" b="1" dirty="0" smtClean="0"/>
              <a:t>(The animals)</a:t>
            </a:r>
          </a:p>
          <a:p>
            <a:r>
              <a:rPr lang="en-US" b="1" dirty="0" smtClean="0"/>
              <a:t>Faith Versus Organized Religion</a:t>
            </a:r>
          </a:p>
          <a:p>
            <a:pPr marL="0" indent="0">
              <a:buNone/>
            </a:pPr>
            <a:r>
              <a:rPr lang="en-US" b="1" dirty="0" smtClean="0"/>
              <a:t>(The three religions)</a:t>
            </a:r>
          </a:p>
          <a:p>
            <a:r>
              <a:rPr lang="en-US" b="1" dirty="0" smtClean="0"/>
              <a:t>Survival of the Fittest Versus Altruism</a:t>
            </a:r>
          </a:p>
          <a:p>
            <a:pPr marL="0" indent="0">
              <a:buNone/>
            </a:pPr>
            <a:r>
              <a:rPr lang="en-US" b="1" dirty="0" smtClean="0"/>
              <a:t>(Richard Parker)</a:t>
            </a:r>
          </a:p>
          <a:p>
            <a:r>
              <a:rPr lang="en-US" b="1" dirty="0" smtClean="0"/>
              <a:t>Collectivism Versus Individualism</a:t>
            </a:r>
          </a:p>
          <a:p>
            <a:pPr marL="0" indent="0">
              <a:buNone/>
            </a:pPr>
            <a:r>
              <a:rPr lang="en-US" b="1" dirty="0" smtClean="0"/>
              <a:t>(Interpretations of the novel)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103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Hinduism (</a:t>
            </a:r>
            <a:r>
              <a:rPr lang="en-US" b="1" dirty="0"/>
              <a:t>H</a:t>
            </a:r>
            <a:r>
              <a:rPr lang="en-US" b="1" dirty="0" smtClean="0"/>
              <a:t>indus)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585" y="2029937"/>
            <a:ext cx="4646665" cy="451383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World’s 3</a:t>
            </a:r>
            <a:r>
              <a:rPr lang="en-US" b="1" baseline="30000" dirty="0" smtClean="0"/>
              <a:t>rd</a:t>
            </a:r>
            <a:r>
              <a:rPr lang="en-US" b="1" dirty="0" smtClean="0"/>
              <a:t> largest religion</a:t>
            </a:r>
          </a:p>
          <a:p>
            <a:r>
              <a:rPr lang="en-US" b="1" dirty="0" smtClean="0"/>
              <a:t>“Oldest Religion”</a:t>
            </a:r>
          </a:p>
          <a:p>
            <a:r>
              <a:rPr lang="en-US" b="1" dirty="0" smtClean="0"/>
              <a:t>Henotheistic (devotion to a single god, but acknowledging other gods)</a:t>
            </a:r>
          </a:p>
          <a:p>
            <a:r>
              <a:rPr lang="en-US" b="1" dirty="0" smtClean="0"/>
              <a:t>One creator, divine many, the universe as God</a:t>
            </a:r>
          </a:p>
          <a:p>
            <a:r>
              <a:rPr lang="en-US" b="1" dirty="0" smtClean="0"/>
              <a:t>Krishna (avatar of the god, Vishnu)</a:t>
            </a:r>
          </a:p>
          <a:p>
            <a:r>
              <a:rPr lang="en-US" b="1" dirty="0" smtClean="0"/>
              <a:t>Based on eternal duties (dharma (ethics), </a:t>
            </a:r>
            <a:r>
              <a:rPr lang="en-US" b="1" dirty="0" err="1" smtClean="0"/>
              <a:t>artha</a:t>
            </a:r>
            <a:r>
              <a:rPr lang="en-US" b="1" dirty="0" smtClean="0"/>
              <a:t> (work), </a:t>
            </a:r>
            <a:r>
              <a:rPr lang="en-US" b="1" dirty="0" err="1" smtClean="0"/>
              <a:t>kama</a:t>
            </a:r>
            <a:r>
              <a:rPr lang="en-US" b="1" dirty="0" smtClean="0"/>
              <a:t> (emotions), moksha (freedom), karma (moral cause &amp; effect), samsara (reincarnation), and yoga)</a:t>
            </a:r>
            <a:endParaRPr lang="en-US" b="1" dirty="0"/>
          </a:p>
        </p:txBody>
      </p:sp>
      <p:pic>
        <p:nvPicPr>
          <p:cNvPr id="4" name="Picture 3" descr="Dattatreya-jayant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497769"/>
            <a:ext cx="3823753" cy="27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6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Christianity (Christians)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646" y="2133600"/>
            <a:ext cx="4037604" cy="39925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World’s largest religion</a:t>
            </a:r>
          </a:p>
          <a:p>
            <a:r>
              <a:rPr lang="en-US" b="1" dirty="0" smtClean="0"/>
              <a:t>Many denominations</a:t>
            </a:r>
          </a:p>
          <a:p>
            <a:r>
              <a:rPr lang="en-US" b="1" dirty="0" smtClean="0"/>
              <a:t>Monotheistic (one creator God- three parts)</a:t>
            </a:r>
          </a:p>
          <a:p>
            <a:r>
              <a:rPr lang="en-US" b="1" dirty="0" smtClean="0"/>
              <a:t>Follows the teachings of Jesus Christ, son of God, as documented in the New Testament</a:t>
            </a:r>
          </a:p>
          <a:p>
            <a:r>
              <a:rPr lang="en-US" b="1" dirty="0" smtClean="0"/>
              <a:t>Belief in forgiveness and afterlife; unconditional love is the biggest pillar of the doctrine</a:t>
            </a:r>
            <a:endParaRPr lang="en-US" b="1" dirty="0"/>
          </a:p>
        </p:txBody>
      </p:sp>
      <p:pic>
        <p:nvPicPr>
          <p:cNvPr id="4" name="Picture 3" descr="christianit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7" y="2021441"/>
            <a:ext cx="3213250" cy="45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0283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99</TotalTime>
  <Words>452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Spectrum</vt:lpstr>
      <vt:lpstr>Life of Pi</vt:lpstr>
      <vt:lpstr>Background Knowledge</vt:lpstr>
      <vt:lpstr>A Note on Colonialism</vt:lpstr>
      <vt:lpstr>Indian Emergency</vt:lpstr>
      <vt:lpstr>Pondicherry</vt:lpstr>
      <vt:lpstr>Symbolism</vt:lpstr>
      <vt:lpstr>Versus Points </vt:lpstr>
      <vt:lpstr>Hinduism (Hindus)</vt:lpstr>
      <vt:lpstr>Christianity (Christians)</vt:lpstr>
      <vt:lpstr>Islam (Muslims)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of Pi</dc:title>
  <dc:creator>Kaylie Fougerousse</dc:creator>
  <cp:lastModifiedBy>Kaylie Fougerousse</cp:lastModifiedBy>
  <cp:revision>13</cp:revision>
  <dcterms:created xsi:type="dcterms:W3CDTF">2015-08-08T04:49:22Z</dcterms:created>
  <dcterms:modified xsi:type="dcterms:W3CDTF">2015-08-08T06:29:19Z</dcterms:modified>
</cp:coreProperties>
</file>