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84"/>
  </p:normalViewPr>
  <p:slideViewPr>
    <p:cSldViewPr snapToGrid="0" snapToObjects="1">
      <p:cViewPr varScale="1">
        <p:scale>
          <a:sx n="83" d="100"/>
          <a:sy n="83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2278-6B52-7A4F-B551-3172D638D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E6B0E-2DEB-DB41-AF35-C85A4EBDF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187C3-BD6B-2244-AF4F-A9A68FC4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64C6-5C0C-F748-93B5-771C01F0A3DC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FC20E-E045-5D42-9571-C8371D85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9092C-7484-D049-9ABD-DF0D9BBF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D1C4-F029-E64A-8CA7-D99C3F79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B778-059A-7A4F-98BA-DF799676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350DB-9221-814F-BE71-B8CF00E31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B7398-8FD4-BC4A-968B-4B31C85C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64C6-5C0C-F748-93B5-771C01F0A3DC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F38B7-0868-A64E-817F-5F4E0A82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99FF-38A4-E946-BE43-53A9C460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D1C4-F029-E64A-8CA7-D99C3F79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0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A857C-ABDE-5A47-ABB6-DA0556108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BA784-3E23-FA4E-9155-4BBD978FD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D19C5-F4D7-7B43-9CD0-E8B83885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64C6-5C0C-F748-93B5-771C01F0A3DC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21578-6DCD-124A-A3CC-FADD659F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46C43-9ADB-EF46-B439-79070070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D1C4-F029-E64A-8CA7-D99C3F79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6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6FAA-CF0E-E040-A4C8-C9CD9956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31087-7202-EA46-AC98-154A20718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0BDBF-655E-7848-9CF9-AC557371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64C6-5C0C-F748-93B5-771C01F0A3DC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B042-5671-5844-917B-3468634C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6B8A3-FCD5-3044-98AA-DFE6F7B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D1C4-F029-E64A-8CA7-D99C3F79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6A38-E0C2-FF4E-BD41-4DE07DBC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AE2C0-7DD5-B64F-A999-936DCA72A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7515E-D363-F54C-9114-966665A2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64C6-5C0C-F748-93B5-771C01F0A3DC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0C0CD-1E0A-D84D-8805-8F2FFEB5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A84EE-4D62-6D4D-9DC8-B1223873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D1C4-F029-E64A-8CA7-D99C3F79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2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B749-7427-8C40-8630-7426738F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7BD2-8572-AC43-9EE4-EC599E87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0B210-2829-9D4F-A4EC-C412A5DF1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B1FB8-7CAD-9A49-AAFB-469257F0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64C6-5C0C-F748-93B5-771C01F0A3DC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93177-5883-5B42-BAC6-2749E32C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708AF-41E0-304F-A075-8F219138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D1C4-F029-E64A-8CA7-D99C3F79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CA58-A24A-324F-B004-A2E622FC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ABE3B-D625-224F-A7F6-E2842ACF4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8D833-9F47-564C-A8EA-60DBB8504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4D948-77CF-424B-ABB3-8458CFF86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DD8DA-9C03-484E-BC12-6D404B030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A86E5-F90E-B546-8EF1-558D1084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64C6-5C0C-F748-93B5-771C01F0A3DC}" type="datetimeFigureOut">
              <a:rPr lang="en-US" smtClean="0"/>
              <a:t>8/2/18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CE675-53D7-E643-BC72-1AB92D69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0E5C2-D819-0D47-9F1E-A80BD691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D1C4-F029-E64A-8CA7-D99C3F79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1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267E-0F50-F041-9B1C-B8227BBB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4EDE2-36A4-5A4A-898D-58399D4B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64C6-5C0C-F748-93B5-771C01F0A3DC}" type="datetimeFigureOut">
              <a:rPr lang="en-US" smtClean="0"/>
              <a:t>8/2/18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6C049-F430-D948-B2CC-07730A97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76AA3-4495-C34E-A47E-A16BDF8D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D1C4-F029-E64A-8CA7-D99C3F79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9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9C52C-8E7F-4847-949A-EE333C73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64C6-5C0C-F748-93B5-771C01F0A3DC}" type="datetimeFigureOut">
              <a:rPr lang="en-US" smtClean="0"/>
              <a:t>8/2/18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41BAF-81D4-2345-A316-FF2A88D8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8D784-9074-9B4D-9375-CFF71A7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D1C4-F029-E64A-8CA7-D99C3F79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8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E861-B23B-DE4C-A141-E84855A9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A0F2E-9E60-C64A-A558-D32AB28A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2A28A-36E9-E64E-B821-F572E1548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25A94-9B83-C542-85E4-66305A97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64C6-5C0C-F748-93B5-771C01F0A3DC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5527A-01AD-D24F-9EFF-2A7618A1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7B240-7092-C640-A0CA-C7604413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D1C4-F029-E64A-8CA7-D99C3F79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1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EA1-A4E1-FE4B-AE33-4F8F9292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CE7A9-8C34-8046-9E8D-ECA5D4837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8406C-44CB-9048-A8F1-0405EAB53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42A52-890E-7E43-B0F4-70295039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64C6-5C0C-F748-93B5-771C01F0A3DC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B638F-2E76-EF41-AD7B-E39AB934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2AE81-4E6A-6243-916E-6602C269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D1C4-F029-E64A-8CA7-D99C3F79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6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B215C-95B4-194A-9ED2-A3D597E6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F82A1-C86A-7E48-86B4-1794D9A52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481D7-6043-174C-A173-D43C6225C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364C6-5C0C-F748-93B5-771C01F0A3DC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3AECA-42E9-FF4E-BC82-73C737B2D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E208-D789-1340-9376-FACAC16D5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2D1C4-F029-E64A-8CA7-D99C3F79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CB34-60E1-DC46-B5A8-8E865CCA9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973" y="5393409"/>
            <a:ext cx="9144000" cy="1061231"/>
          </a:xfrm>
        </p:spPr>
        <p:txBody>
          <a:bodyPr/>
          <a:lstStyle/>
          <a:p>
            <a:r>
              <a:rPr lang="en-US" b="1" dirty="0"/>
              <a:t>Inkblot Tests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9A958-442A-B049-B5B9-F05C0E836FE4}"/>
              </a:ext>
            </a:extLst>
          </p:cNvPr>
          <p:cNvSpPr/>
          <p:nvPr/>
        </p:nvSpPr>
        <p:spPr>
          <a:xfrm>
            <a:off x="0" y="1890793"/>
            <a:ext cx="12192000" cy="25882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94E591-9AC2-9640-9DE6-5519A34DC2FE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0" y="3184902"/>
            <a:ext cx="12192000" cy="4412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3D7F884-D676-1447-AE85-69E35121F7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2293" y="1235128"/>
            <a:ext cx="39624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4D8C-332D-874B-9C03-0CC060C5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 No.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68DB9-06A8-0041-9523-8BD8A334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495" y="1485900"/>
            <a:ext cx="4455009" cy="444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8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8A2A-88EA-A24C-B6C1-6C345CB3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 No. 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5E2AD-26B6-3642-B3F8-D10A7C85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905" y="1690688"/>
            <a:ext cx="4798051" cy="44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7394-AF66-C34E-B7F2-6C005AD3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 No.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93088-A986-E549-8705-F33A34D12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448" y="1580826"/>
            <a:ext cx="5965104" cy="47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41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72C3-7345-5A4B-8AAF-B9D978E6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Common Interpretations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AD28B-67D5-8A43-8529-1E1DB4AB8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54" y="1409093"/>
            <a:ext cx="8610492" cy="52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2FD0-44B2-814C-9961-C15FA318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Psychoanalytic Theory &amp; Inkblots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0A776-28E9-7C44-A93A-75CAB49D4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branch of literary study (inspired by research in psychology) that investigates modes of consciousness and their role in the interpretation of literacies. </a:t>
            </a:r>
          </a:p>
          <a:p>
            <a:r>
              <a:rPr lang="en-US" b="1" dirty="0"/>
              <a:t>Freud and whatnot.</a:t>
            </a:r>
          </a:p>
          <a:p>
            <a:r>
              <a:rPr lang="en-US" b="1" dirty="0"/>
              <a:t>Rorschach or inkblot tests were created by Swiss Freudian psychologist Hermann Rorschach to assess the subconscious mind and detect mental illness.</a:t>
            </a:r>
          </a:p>
          <a:p>
            <a:r>
              <a:rPr lang="en-US" b="1" dirty="0"/>
              <a:t>They were published in 1921. However, they gained prominence in the sixties with a second wave of interest in psychoanalysis.</a:t>
            </a:r>
          </a:p>
        </p:txBody>
      </p:sp>
    </p:spTree>
    <p:extLst>
      <p:ext uri="{BB962C8B-B14F-4D97-AF65-F5344CB8AC3E}">
        <p14:creationId xmlns:p14="http://schemas.microsoft.com/office/powerpoint/2010/main" val="126556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5E85-DA89-9247-BD2B-78E515BC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 No.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9F9B0-5613-F546-84A8-3182569CD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00" y="1690688"/>
            <a:ext cx="584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8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A9B3-B68A-2E42-AAFF-D3A0E784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 No.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0047F-68B6-B442-AA24-E41D742A5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1410" y="1690688"/>
            <a:ext cx="7303038" cy="442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F403E-6703-054D-AF04-25110386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 No.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3AA3C-2560-0C4C-9BCC-1652C1F9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0218" y="1690688"/>
            <a:ext cx="5951564" cy="46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8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61AF-3F92-B84D-A7E6-44591FEA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 No.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465B7-7122-F241-92C3-67C9EED79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157695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2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28F9-1D50-0C4E-A328-B09A656D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 No.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5E699-BCBF-444A-B232-BE293BDE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2325" y="1539580"/>
            <a:ext cx="6286177" cy="47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1997-C074-F041-9F2B-05385FC8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 No.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49EED-5435-1343-9702-65BC0576C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2900" y="1690688"/>
            <a:ext cx="6426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2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E0E5-5290-154C-A42A-682D4997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 No.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97937-A78F-9543-A201-280DC265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1690688"/>
            <a:ext cx="6426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90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123</Words>
  <Application>Microsoft Macintosh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Inkblot Tests</vt:lpstr>
      <vt:lpstr>Psychoanalytic Theory &amp; Inkblots</vt:lpstr>
      <vt:lpstr>Card No. 1</vt:lpstr>
      <vt:lpstr>Card No. 2</vt:lpstr>
      <vt:lpstr>Card No. 3</vt:lpstr>
      <vt:lpstr>Card No. 4</vt:lpstr>
      <vt:lpstr>Card No. 5</vt:lpstr>
      <vt:lpstr>Card No. 6</vt:lpstr>
      <vt:lpstr>Card No. 7</vt:lpstr>
      <vt:lpstr>Card No. 8</vt:lpstr>
      <vt:lpstr>Card No. 9</vt:lpstr>
      <vt:lpstr>Card No. 10</vt:lpstr>
      <vt:lpstr>Common Interpretations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Inkblot Tests</dc:title>
  <dc:creator>Fougerousse, Kaylie Elise</dc:creator>
  <cp:lastModifiedBy>Fougerousse, Kaylie Elise</cp:lastModifiedBy>
  <cp:revision>3</cp:revision>
  <dcterms:created xsi:type="dcterms:W3CDTF">2018-08-02T14:41:42Z</dcterms:created>
  <dcterms:modified xsi:type="dcterms:W3CDTF">2018-08-02T15:04:03Z</dcterms:modified>
</cp:coreProperties>
</file>