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Old Standard TT"/>
      <p:regular r:id="rId10"/>
      <p:bold r:id="rId11"/>
      <p: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OldStandardTT-bold.fntdata"/><Relationship Id="rId10" Type="http://schemas.openxmlformats.org/officeDocument/2006/relationships/font" Target="fonts/OldStandardTT-regular.fntdata"/><Relationship Id="rId12" Type="http://schemas.openxmlformats.org/officeDocument/2006/relationships/font" Target="fonts/OldStandardTT-italic.fntdata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45b4341604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45b4341604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45b4341604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45b4341604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45b4341604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45b4341604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100"/>
            <a:ext cx="9144000" cy="171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" name="Google Shape;12;p2"/>
          <p:cNvSpPr txBox="1"/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Google Shape;16;p3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7" name="Google Shape;17;p3"/>
          <p:cNvSpPr txBox="1"/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paperback">
    <p:bg>
      <p:bgPr>
        <a:solidFill>
          <a:schemeClr val="accen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ld Standard TT"/>
              <a:buChar char="●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Greek Custom &amp; Hospitality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The Odyssey</a:t>
            </a:r>
            <a:r>
              <a:rPr lang="en"/>
              <a:t> Context Knowledge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6000"/>
              <a:t>Xenia</a:t>
            </a:r>
            <a:endParaRPr b="1" sz="6000"/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11700" y="1443800"/>
            <a:ext cx="8520600" cy="312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3000"/>
              <a:t>The practice/custom of clothing, feeding, and providing a bed for any travelers before inquiring their name and purpose of travel. This was to assure good treatment towards the gods and goddesses if they manifested as humans.</a:t>
            </a:r>
            <a:endParaRPr b="1" sz="3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6000"/>
              <a:t>Tabula Hospitalis</a:t>
            </a:r>
            <a:endParaRPr b="1" sz="6000"/>
          </a:p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311700" y="1787550"/>
            <a:ext cx="8520600" cy="278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3600"/>
              <a:t>A written agreement or document that promised hospitality to travelers in Greek cities</a:t>
            </a:r>
            <a:endParaRPr b="1" sz="3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6000"/>
              <a:t>Tessera</a:t>
            </a:r>
            <a:endParaRPr b="1" sz="6000"/>
          </a:p>
        </p:txBody>
      </p:sp>
      <p:sp>
        <p:nvSpPr>
          <p:cNvPr id="78" name="Google Shape;78;p16"/>
          <p:cNvSpPr txBox="1"/>
          <p:nvPr>
            <p:ph idx="1" type="body"/>
          </p:nvPr>
        </p:nvSpPr>
        <p:spPr>
          <a:xfrm>
            <a:off x="311700" y="1815050"/>
            <a:ext cx="8520600" cy="275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3600"/>
              <a:t>A small medal worn to demonstrate a traveler in the Greek world</a:t>
            </a:r>
            <a:endParaRPr b="1" sz="3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