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84"/>
  </p:normalViewPr>
  <p:slideViewPr>
    <p:cSldViewPr snapToGrid="0" snapToObjects="1">
      <p:cViewPr varScale="1">
        <p:scale>
          <a:sx n="98" d="100"/>
          <a:sy n="98" d="100"/>
        </p:scale>
        <p:origin x="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8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2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2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0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4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17ED-0741-3748-96E6-57AD2A326FD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7DFD8-24C5-CB4F-AC42-E674447B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9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>
                <a:latin typeface="Calibri" charset="0"/>
              </a:rPr>
              <a:t>Vocabulary Unit 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6600" b="1">
                <a:ea typeface="+mn-ea"/>
                <a:cs typeface="+mn-cs"/>
              </a:rPr>
              <a:t>English 10</a:t>
            </a:r>
            <a:endParaRPr lang="en-US" sz="66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4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Precariously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Unsteadily; insecurely</a:t>
            </a:r>
          </a:p>
        </p:txBody>
      </p:sp>
      <p:pic>
        <p:nvPicPr>
          <p:cNvPr id="3" name="Picture 2" descr="Tightro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772" y="2313111"/>
            <a:ext cx="5574411" cy="371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Mar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To damage or spoil</a:t>
            </a:r>
          </a:p>
        </p:txBody>
      </p:sp>
      <p:pic>
        <p:nvPicPr>
          <p:cNvPr id="3" name="Picture 2" descr="article-2313510-19722546000005DC-785_634x4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22" y="2449932"/>
            <a:ext cx="6025806" cy="385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Sullenly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Resentfully; gloomily</a:t>
            </a:r>
          </a:p>
        </p:txBody>
      </p:sp>
      <p:pic>
        <p:nvPicPr>
          <p:cNvPr id="3" name="Picture 2" descr="3823590789_dde67d65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09" y="2755004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Imminent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Almost immediate; about to happen</a:t>
            </a:r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088" y="2333709"/>
            <a:ext cx="6246105" cy="416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Iridescent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Rainbow-like; displaying a shifting range of colors</a:t>
            </a:r>
          </a:p>
        </p:txBody>
      </p:sp>
      <p:pic>
        <p:nvPicPr>
          <p:cNvPr id="3" name="Picture 2" descr="03_OilAndWater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757" y="2497061"/>
            <a:ext cx="6270171" cy="41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Serene 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Peaceful; calm</a:t>
            </a:r>
          </a:p>
        </p:txBody>
      </p:sp>
      <p:pic>
        <p:nvPicPr>
          <p:cNvPr id="3" name="Picture 2" descr="Hammock-Swing-730x2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9335"/>
            <a:ext cx="9144000" cy="356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Infallibility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Inability to make a mistake</a:t>
            </a:r>
          </a:p>
        </p:txBody>
      </p:sp>
      <p:pic>
        <p:nvPicPr>
          <p:cNvPr id="3" name="Picture 2" descr="Image2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83" y="2775954"/>
            <a:ext cx="4741245" cy="322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Blighted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To suffer from conditions that destroy &amp; prevent growth</a:t>
            </a:r>
          </a:p>
        </p:txBody>
      </p:sp>
      <p:pic>
        <p:nvPicPr>
          <p:cNvPr id="3" name="Picture 2" descr="phomopsis_tip_bl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938" y="2863708"/>
            <a:ext cx="3459228" cy="341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Doggedness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Stubbornness; persistence</a:t>
            </a:r>
          </a:p>
        </p:txBody>
      </p:sp>
      <p:pic>
        <p:nvPicPr>
          <p:cNvPr id="3" name="Picture 2" descr="oscar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85" y="2612268"/>
            <a:ext cx="59436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</a:rPr>
              <a:t>Reiterate 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To repeat again and again</a:t>
            </a:r>
          </a:p>
        </p:txBody>
      </p:sp>
      <p:pic>
        <p:nvPicPr>
          <p:cNvPr id="3" name="Picture 2" descr="broken-reco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00" y="2688228"/>
            <a:ext cx="5961013" cy="343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Macintosh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Vocabulary Unit 3 </vt:lpstr>
      <vt:lpstr>Sullenly</vt:lpstr>
      <vt:lpstr>Imminent</vt:lpstr>
      <vt:lpstr>Iridescent</vt:lpstr>
      <vt:lpstr>Serene </vt:lpstr>
      <vt:lpstr>Infallibility</vt:lpstr>
      <vt:lpstr>Blighted</vt:lpstr>
      <vt:lpstr>Doggedness</vt:lpstr>
      <vt:lpstr>Reiterate </vt:lpstr>
      <vt:lpstr>Precariously</vt:lpstr>
      <vt:lpstr>Mar</vt:lpstr>
    </vt:vector>
  </TitlesOfParts>
  <Company>Indiana Unversity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Unit 3 </dc:title>
  <dc:creator>Kaylie Fougerousse</dc:creator>
  <cp:lastModifiedBy>Fougerousse, Kaylie Elise</cp:lastModifiedBy>
  <cp:revision>3</cp:revision>
  <dcterms:created xsi:type="dcterms:W3CDTF">2015-09-07T20:23:14Z</dcterms:created>
  <dcterms:modified xsi:type="dcterms:W3CDTF">2018-09-07T20:03:20Z</dcterms:modified>
</cp:coreProperties>
</file>