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BECF-FA0E-B848-A100-E80F09422A20}" type="datetimeFigureOut">
              <a:rPr lang="en-US" smtClean="0"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B851-665B-BE42-8909-03AF077D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BECF-FA0E-B848-A100-E80F09422A20}" type="datetimeFigureOut">
              <a:rPr lang="en-US" smtClean="0"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B851-665B-BE42-8909-03AF077D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7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BECF-FA0E-B848-A100-E80F09422A20}" type="datetimeFigureOut">
              <a:rPr lang="en-US" smtClean="0"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B851-665B-BE42-8909-03AF077D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3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BECF-FA0E-B848-A100-E80F09422A20}" type="datetimeFigureOut">
              <a:rPr lang="en-US" smtClean="0"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B851-665B-BE42-8909-03AF077D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9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BECF-FA0E-B848-A100-E80F09422A20}" type="datetimeFigureOut">
              <a:rPr lang="en-US" smtClean="0"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B851-665B-BE42-8909-03AF077D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5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BECF-FA0E-B848-A100-E80F09422A20}" type="datetimeFigureOut">
              <a:rPr lang="en-US" smtClean="0"/>
              <a:t>8/6/15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B851-665B-BE42-8909-03AF077D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8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BECF-FA0E-B848-A100-E80F09422A20}" type="datetimeFigureOut">
              <a:rPr lang="en-US" smtClean="0"/>
              <a:t>8/6/15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B851-665B-BE42-8909-03AF077D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7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BECF-FA0E-B848-A100-E80F09422A20}" type="datetimeFigureOut">
              <a:rPr lang="en-US" smtClean="0"/>
              <a:t>8/6/15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B851-665B-BE42-8909-03AF077D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7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BECF-FA0E-B848-A100-E80F09422A20}" type="datetimeFigureOut">
              <a:rPr lang="en-US" smtClean="0"/>
              <a:t>8/6/15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B851-665B-BE42-8909-03AF077D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4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BECF-FA0E-B848-A100-E80F09422A20}" type="datetimeFigureOut">
              <a:rPr lang="en-US" smtClean="0"/>
              <a:t>8/6/15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B851-665B-BE42-8909-03AF077D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0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BECF-FA0E-B848-A100-E80F09422A20}" type="datetimeFigureOut">
              <a:rPr lang="en-US" smtClean="0"/>
              <a:t>8/6/15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B851-665B-BE42-8909-03AF077D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8BECF-FA0E-B848-A100-E80F09422A20}" type="datetimeFigureOut">
              <a:rPr lang="en-US" smtClean="0"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FB851-665B-BE42-8909-03AF077D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314" y="971848"/>
            <a:ext cx="7772400" cy="2486065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Vocabulary </a:t>
            </a:r>
            <a:r>
              <a:rPr lang="en-US" sz="8000" b="1" dirty="0"/>
              <a:t/>
            </a:r>
            <a:br>
              <a:rPr lang="en-US" sz="8000" b="1" dirty="0"/>
            </a:br>
            <a:r>
              <a:rPr lang="en-US" sz="8000" b="1" dirty="0" smtClean="0"/>
              <a:t>Unit    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English 10H</a:t>
            </a:r>
            <a:endParaRPr lang="en-US" sz="6600" b="1" dirty="0"/>
          </a:p>
        </p:txBody>
      </p:sp>
      <p:pic>
        <p:nvPicPr>
          <p:cNvPr id="4" name="Picture 3" descr="Screen Shot 2015-08-06 at 10.55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2581613"/>
            <a:ext cx="2679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09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Gibe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utter taunting words; an expression of scorn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5" name="Picture 4" descr="taunting-ki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48" y="2604550"/>
            <a:ext cx="5556109" cy="381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91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Guise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an external appearance, cover, mask</a:t>
            </a:r>
          </a:p>
          <a:p>
            <a:endParaRPr lang="en-US" dirty="0"/>
          </a:p>
        </p:txBody>
      </p:sp>
      <p:pic>
        <p:nvPicPr>
          <p:cNvPr id="4" name="Picture 3" descr="tumblr_m6w0xmfVZg1ry25g5o1_1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16" y="2431736"/>
            <a:ext cx="5857343" cy="390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31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Insidious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4042" cy="4525963"/>
          </a:xfrm>
        </p:spPr>
        <p:txBody>
          <a:bodyPr/>
          <a:lstStyle/>
          <a:p>
            <a:pPr lvl="0"/>
            <a:r>
              <a:rPr lang="en-US" dirty="0"/>
              <a:t>intended to deceive or entrap; sly; treacherous</a:t>
            </a:r>
          </a:p>
          <a:p>
            <a:endParaRPr lang="en-US" dirty="0"/>
          </a:p>
        </p:txBody>
      </p:sp>
      <p:pic>
        <p:nvPicPr>
          <p:cNvPr id="4" name="Picture 3" descr="11169443_or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99" y="1796318"/>
            <a:ext cx="3016143" cy="452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89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Intimidation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en-US" dirty="0"/>
              <a:t>a hint or indirect suggestion</a:t>
            </a:r>
          </a:p>
          <a:p>
            <a:endParaRPr lang="en-US" dirty="0"/>
          </a:p>
        </p:txBody>
      </p:sp>
      <p:pic>
        <p:nvPicPr>
          <p:cNvPr id="4" name="Picture 3" descr="intimida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41" y="2152131"/>
            <a:ext cx="51943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3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Opulent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en-US" dirty="0"/>
              <a:t>wealthy, luxurious; ample; grandiose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wpid-Photo-15mag2013-14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2" y="2284468"/>
            <a:ext cx="6894041" cy="351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7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Pliable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60" y="1600200"/>
            <a:ext cx="8077740" cy="4525963"/>
          </a:xfrm>
        </p:spPr>
        <p:txBody>
          <a:bodyPr/>
          <a:lstStyle/>
          <a:p>
            <a:pPr lvl="0"/>
            <a:r>
              <a:rPr lang="en-US" dirty="0"/>
              <a:t>easily bent, flexible; easily influenced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5" name="Picture 4" descr="may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86" y="2371306"/>
            <a:ext cx="6698961" cy="403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65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Reiterate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en-US" dirty="0"/>
              <a:t>to say again, repeat</a:t>
            </a:r>
          </a:p>
          <a:p>
            <a:endParaRPr lang="en-US" dirty="0"/>
          </a:p>
        </p:txBody>
      </p:sp>
      <p:pic>
        <p:nvPicPr>
          <p:cNvPr id="4" name="Picture 3" descr="broken_recor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46" y="2371306"/>
            <a:ext cx="5094255" cy="397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69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Stolid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not easily moved mentally or emotionally; dull, unresponsive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Emo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23" y="2863710"/>
            <a:ext cx="7721183" cy="315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30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Tentative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experimental in nature; uncertain, hesitant</a:t>
            </a:r>
          </a:p>
          <a:p>
            <a:endParaRPr lang="en-US" dirty="0"/>
          </a:p>
        </p:txBody>
      </p:sp>
      <p:pic>
        <p:nvPicPr>
          <p:cNvPr id="4" name="Picture 3" descr="tentative schedule b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63" y="2546829"/>
            <a:ext cx="5377870" cy="38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89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Unkempt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not combed; untidy; not properly maintained; unpolished rude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5" name="Picture 4" descr="12-bad-hair-galle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82" y="2724051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82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Adulterate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corrupt, make worse, by the addition of something of lesser value</a:t>
            </a:r>
          </a:p>
          <a:p>
            <a:endParaRPr lang="en-US" dirty="0"/>
          </a:p>
        </p:txBody>
      </p:sp>
      <p:pic>
        <p:nvPicPr>
          <p:cNvPr id="4" name="Picture 3" descr="4616681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09" y="2826160"/>
            <a:ext cx="5157572" cy="36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Verbatim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word for word; exactly as written or spoken</a:t>
            </a:r>
          </a:p>
          <a:p>
            <a:endParaRPr lang="en-US" dirty="0"/>
          </a:p>
        </p:txBody>
      </p:sp>
      <p:pic>
        <p:nvPicPr>
          <p:cNvPr id="4" name="Picture 3" descr="tumblr_mak80l9OKa1rnc3y3o1_1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07" y="2462084"/>
            <a:ext cx="4885439" cy="36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96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Warily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cautiously, with great care</a:t>
            </a:r>
          </a:p>
          <a:p>
            <a:endParaRPr lang="en-US" dirty="0"/>
          </a:p>
        </p:txBody>
      </p:sp>
      <p:pic>
        <p:nvPicPr>
          <p:cNvPr id="4" name="Picture 3" descr="600px-Caution_sign_used_on_roads_p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02" y="2251178"/>
            <a:ext cx="5403788" cy="45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4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Ambidextrous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able to use both hands equally well; very skillful; deceitful, hypocritical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70" y="2837793"/>
            <a:ext cx="6363797" cy="357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3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Augment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en-US" dirty="0"/>
              <a:t>to make larger; to increase</a:t>
            </a:r>
          </a:p>
          <a:p>
            <a:endParaRPr lang="en-US" dirty="0"/>
          </a:p>
        </p:txBody>
      </p:sp>
      <p:pic>
        <p:nvPicPr>
          <p:cNvPr id="4" name="Picture 3" descr="woman-looking-through-magnifying-glass-300x2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88" y="2495601"/>
            <a:ext cx="5339062" cy="363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9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Bereft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deprived of; made unhappy through a loss</a:t>
            </a:r>
          </a:p>
          <a:p>
            <a:endParaRPr lang="en-US" dirty="0"/>
          </a:p>
        </p:txBody>
      </p:sp>
      <p:pic>
        <p:nvPicPr>
          <p:cNvPr id="4" name="Picture 3" descr="600_legac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96" y="2487511"/>
            <a:ext cx="6466404" cy="363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Deploy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position or arrange; to utilize; to form up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PSU312deploy1-1024x6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33" y="2450537"/>
            <a:ext cx="6051724" cy="401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5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Dour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stern, unyielding, gloomy, ill-humored</a:t>
            </a:r>
          </a:p>
          <a:p>
            <a:endParaRPr lang="en-US" dirty="0"/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24" y="2392025"/>
            <a:ext cx="4978850" cy="373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7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Fortitude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en-US" dirty="0"/>
              <a:t>courage in facing difficulties</a:t>
            </a:r>
          </a:p>
          <a:p>
            <a:endParaRPr lang="en-US" dirty="0"/>
          </a:p>
        </p:txBody>
      </p:sp>
      <p:pic>
        <p:nvPicPr>
          <p:cNvPr id="4" name="Picture 3" descr="screen480x48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59" y="2321588"/>
            <a:ext cx="5072768" cy="380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5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Gape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stare with open mouth; to open the mouth wide; to open wide</a:t>
            </a:r>
          </a:p>
          <a:p>
            <a:endParaRPr lang="en-US" dirty="0"/>
          </a:p>
        </p:txBody>
      </p:sp>
      <p:pic>
        <p:nvPicPr>
          <p:cNvPr id="4" name="Picture 3" descr="catGap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08" y="2906232"/>
            <a:ext cx="4846562" cy="329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85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195</Words>
  <Application>Microsoft Macintosh PowerPoint</Application>
  <PresentationFormat>On-screen Show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Vocabulary  Unit    </vt:lpstr>
      <vt:lpstr>Adulterate</vt:lpstr>
      <vt:lpstr>Ambidextrous</vt:lpstr>
      <vt:lpstr>Augment</vt:lpstr>
      <vt:lpstr>Bereft</vt:lpstr>
      <vt:lpstr>Deploy</vt:lpstr>
      <vt:lpstr>Dour</vt:lpstr>
      <vt:lpstr>Fortitude</vt:lpstr>
      <vt:lpstr>Gape</vt:lpstr>
      <vt:lpstr>Gibe</vt:lpstr>
      <vt:lpstr>Guise</vt:lpstr>
      <vt:lpstr>Insidious</vt:lpstr>
      <vt:lpstr>Intimidation</vt:lpstr>
      <vt:lpstr>Opulent</vt:lpstr>
      <vt:lpstr>Pliable</vt:lpstr>
      <vt:lpstr>Reiterate</vt:lpstr>
      <vt:lpstr>Stolid</vt:lpstr>
      <vt:lpstr>Tentative</vt:lpstr>
      <vt:lpstr>Unkempt</vt:lpstr>
      <vt:lpstr>Verbatim</vt:lpstr>
      <vt:lpstr>Warily</vt:lpstr>
    </vt:vector>
  </TitlesOfParts>
  <Company>Indiana Unversity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 Unit    </dc:title>
  <dc:creator>Kaylie Fougerousse</dc:creator>
  <cp:lastModifiedBy>Kaylie Fougerousse</cp:lastModifiedBy>
  <cp:revision>7</cp:revision>
  <dcterms:created xsi:type="dcterms:W3CDTF">2015-08-07T02:53:58Z</dcterms:created>
  <dcterms:modified xsi:type="dcterms:W3CDTF">2015-08-08T01:39:53Z</dcterms:modified>
</cp:coreProperties>
</file>