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84"/>
  </p:normalViewPr>
  <p:slideViewPr>
    <p:cSldViewPr snapToGrid="0" snapToObjects="1">
      <p:cViewPr varScale="1">
        <p:scale>
          <a:sx n="98" d="100"/>
          <a:sy n="98" d="100"/>
        </p:scale>
        <p:origin x="5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6B5AD-6BAB-C742-8D23-9B38CB599AA1}" type="datetimeFigureOut">
              <a:rPr lang="en-US" smtClean="0"/>
              <a:t>8/25/18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C72F-FBF7-ED45-8726-5E8587064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46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6B5AD-6BAB-C742-8D23-9B38CB599AA1}" type="datetimeFigureOut">
              <a:rPr lang="en-US" smtClean="0"/>
              <a:t>8/25/18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C72F-FBF7-ED45-8726-5E8587064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5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6B5AD-6BAB-C742-8D23-9B38CB599AA1}" type="datetimeFigureOut">
              <a:rPr lang="en-US" smtClean="0"/>
              <a:t>8/25/18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C72F-FBF7-ED45-8726-5E8587064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1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6B5AD-6BAB-C742-8D23-9B38CB599AA1}" type="datetimeFigureOut">
              <a:rPr lang="en-US" smtClean="0"/>
              <a:t>8/25/18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C72F-FBF7-ED45-8726-5E8587064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8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6B5AD-6BAB-C742-8D23-9B38CB599AA1}" type="datetimeFigureOut">
              <a:rPr lang="en-US" smtClean="0"/>
              <a:t>8/25/18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C72F-FBF7-ED45-8726-5E8587064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9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6B5AD-6BAB-C742-8D23-9B38CB599AA1}" type="datetimeFigureOut">
              <a:rPr lang="en-US" smtClean="0"/>
              <a:t>8/25/18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C72F-FBF7-ED45-8726-5E8587064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45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6B5AD-6BAB-C742-8D23-9B38CB599AA1}" type="datetimeFigureOut">
              <a:rPr lang="en-US" smtClean="0"/>
              <a:t>8/25/18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C72F-FBF7-ED45-8726-5E8587064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03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6B5AD-6BAB-C742-8D23-9B38CB599AA1}" type="datetimeFigureOut">
              <a:rPr lang="en-US" smtClean="0"/>
              <a:t>8/25/18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C72F-FBF7-ED45-8726-5E8587064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4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6B5AD-6BAB-C742-8D23-9B38CB599AA1}" type="datetimeFigureOut">
              <a:rPr lang="en-US" smtClean="0"/>
              <a:t>8/25/18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C72F-FBF7-ED45-8726-5E8587064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6B5AD-6BAB-C742-8D23-9B38CB599AA1}" type="datetimeFigureOut">
              <a:rPr lang="en-US" smtClean="0"/>
              <a:t>8/25/18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C72F-FBF7-ED45-8726-5E8587064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35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6B5AD-6BAB-C742-8D23-9B38CB599AA1}" type="datetimeFigureOut">
              <a:rPr lang="en-US" smtClean="0"/>
              <a:t>8/25/18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C72F-FBF7-ED45-8726-5E8587064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9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6B5AD-6BAB-C742-8D23-9B38CB599AA1}" type="datetimeFigureOut">
              <a:rPr lang="en-US" smtClean="0"/>
              <a:t>8/25/18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4C72F-FBF7-ED45-8726-5E8587064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5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English 10 Vocabulary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Unit One</a:t>
            </a:r>
          </a:p>
        </p:txBody>
      </p:sp>
    </p:spTree>
    <p:extLst>
      <p:ext uri="{BB962C8B-B14F-4D97-AF65-F5344CB8AC3E}">
        <p14:creationId xmlns:p14="http://schemas.microsoft.com/office/powerpoint/2010/main" val="1887524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Anomaly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Unique; different from the rest</a:t>
            </a:r>
          </a:p>
        </p:txBody>
      </p:sp>
      <p:pic>
        <p:nvPicPr>
          <p:cNvPr id="4" name="Picture 3" descr="statistical-anomaly-detection-for-database-monitoring-5-6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49" y="2214467"/>
            <a:ext cx="5949994" cy="446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19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Paradigm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standard or typical example</a:t>
            </a:r>
          </a:p>
        </p:txBody>
      </p:sp>
      <p:pic>
        <p:nvPicPr>
          <p:cNvPr id="4" name="Picture 3" descr="fashion-evolu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32" y="2575058"/>
            <a:ext cx="6482344" cy="335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08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Vernacular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or everyday language</a:t>
            </a:r>
          </a:p>
        </p:txBody>
      </p:sp>
      <p:pic>
        <p:nvPicPr>
          <p:cNvPr id="4" name="Picture 3" descr="MA-Language-Cogni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35" y="2728755"/>
            <a:ext cx="6730729" cy="186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62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Abyss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unknown</a:t>
            </a:r>
          </a:p>
        </p:txBody>
      </p:sp>
      <p:pic>
        <p:nvPicPr>
          <p:cNvPr id="4" name="Picture 3" descr="cygx1_i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748" y="2560473"/>
            <a:ext cx="5033915" cy="356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41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Collective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Formed or done as a group together</a:t>
            </a:r>
          </a:p>
        </p:txBody>
      </p:sp>
      <p:pic>
        <p:nvPicPr>
          <p:cNvPr id="4" name="Picture 3" descr="reaching-out-toget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282" y="2700761"/>
            <a:ext cx="4261833" cy="327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74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Postulate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think about</a:t>
            </a:r>
          </a:p>
        </p:txBody>
      </p:sp>
      <p:pic>
        <p:nvPicPr>
          <p:cNvPr id="4" name="Picture 3" descr="tumblr_mch0ynvbuD1rf089no1_5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91" y="1600200"/>
            <a:ext cx="3571568" cy="500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76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Amorphous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Having no definite form or distinct shape</a:t>
            </a:r>
          </a:p>
        </p:txBody>
      </p:sp>
      <p:pic>
        <p:nvPicPr>
          <p:cNvPr id="4" name="Picture 3" descr="Ghostbusters_logo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56" y="2563229"/>
            <a:ext cx="4391227" cy="374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7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Articulate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explain or speak about something</a:t>
            </a:r>
          </a:p>
        </p:txBody>
      </p:sp>
      <p:pic>
        <p:nvPicPr>
          <p:cNvPr id="4" name="Picture 3" descr="Dissertaton-Defense-Prepar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145" y="2873947"/>
            <a:ext cx="4876800" cy="325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37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large and scholarly book</a:t>
            </a:r>
          </a:p>
        </p:txBody>
      </p:sp>
      <p:pic>
        <p:nvPicPr>
          <p:cNvPr id="4" name="Picture 3" descr="43714679_1242108854_125-e13537802591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646" y="2418222"/>
            <a:ext cx="5420967" cy="361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18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Divergent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Drifting from the norm, average, or status quo</a:t>
            </a:r>
          </a:p>
        </p:txBody>
      </p:sp>
      <p:pic>
        <p:nvPicPr>
          <p:cNvPr id="4" name="Picture 3" descr="INSP165FrostRoadLessTravel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731" y="2433958"/>
            <a:ext cx="4054994" cy="347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98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70</Words>
  <Application>Microsoft Macintosh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English 10 Vocabulary</vt:lpstr>
      <vt:lpstr>Vernacular</vt:lpstr>
      <vt:lpstr>Abyss</vt:lpstr>
      <vt:lpstr>Collective</vt:lpstr>
      <vt:lpstr>Postulate</vt:lpstr>
      <vt:lpstr>Amorphous</vt:lpstr>
      <vt:lpstr>Articulate</vt:lpstr>
      <vt:lpstr>Tome</vt:lpstr>
      <vt:lpstr>Divergent</vt:lpstr>
      <vt:lpstr>Anomaly</vt:lpstr>
      <vt:lpstr>Paradigm</vt:lpstr>
    </vt:vector>
  </TitlesOfParts>
  <Company>Indiana Unversity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9 Vocabulary</dc:title>
  <dc:creator>Kaylie Fougerousse</dc:creator>
  <cp:lastModifiedBy>Fougerousse, Kaylie Elise</cp:lastModifiedBy>
  <cp:revision>3</cp:revision>
  <dcterms:created xsi:type="dcterms:W3CDTF">2016-08-08T23:43:33Z</dcterms:created>
  <dcterms:modified xsi:type="dcterms:W3CDTF">2018-08-25T23:33:20Z</dcterms:modified>
</cp:coreProperties>
</file>