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5"/>
    <p:restoredTop sz="94684"/>
  </p:normalViewPr>
  <p:slideViewPr>
    <p:cSldViewPr snapToGrid="0" snapToObjects="1">
      <p:cViewPr varScale="1">
        <p:scale>
          <a:sx n="98" d="100"/>
          <a:sy n="98" d="100"/>
        </p:scale>
        <p:origin x="544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51205-5043-FE40-893D-2D68723B7C32}" type="datetimeFigureOut">
              <a:rPr lang="en-US" smtClean="0"/>
              <a:t>11/13/18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FD290-62A5-F146-B27B-ADFE422488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1696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51205-5043-FE40-893D-2D68723B7C32}" type="datetimeFigureOut">
              <a:rPr lang="en-US" smtClean="0"/>
              <a:t>11/13/18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FD290-62A5-F146-B27B-ADFE422488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0126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51205-5043-FE40-893D-2D68723B7C32}" type="datetimeFigureOut">
              <a:rPr lang="en-US" smtClean="0"/>
              <a:t>11/13/18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FD290-62A5-F146-B27B-ADFE422488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455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51205-5043-FE40-893D-2D68723B7C32}" type="datetimeFigureOut">
              <a:rPr lang="en-US" smtClean="0"/>
              <a:t>11/13/18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FD290-62A5-F146-B27B-ADFE422488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0960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51205-5043-FE40-893D-2D68723B7C32}" type="datetimeFigureOut">
              <a:rPr lang="en-US" smtClean="0"/>
              <a:t>11/13/18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FD290-62A5-F146-B27B-ADFE422488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7882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51205-5043-FE40-893D-2D68723B7C32}" type="datetimeFigureOut">
              <a:rPr lang="en-US" smtClean="0"/>
              <a:t>11/13/18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FD290-62A5-F146-B27B-ADFE422488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2722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51205-5043-FE40-893D-2D68723B7C32}" type="datetimeFigureOut">
              <a:rPr lang="en-US" smtClean="0"/>
              <a:t>11/13/18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FD290-62A5-F146-B27B-ADFE422488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8687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51205-5043-FE40-893D-2D68723B7C32}" type="datetimeFigureOut">
              <a:rPr lang="en-US" smtClean="0"/>
              <a:t>11/13/18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FD290-62A5-F146-B27B-ADFE422488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0168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51205-5043-FE40-893D-2D68723B7C32}" type="datetimeFigureOut">
              <a:rPr lang="en-US" smtClean="0"/>
              <a:t>11/13/18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FD290-62A5-F146-B27B-ADFE422488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7462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51205-5043-FE40-893D-2D68723B7C32}" type="datetimeFigureOut">
              <a:rPr lang="en-US" smtClean="0"/>
              <a:t>11/13/18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FD290-62A5-F146-B27B-ADFE422488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3848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51205-5043-FE40-893D-2D68723B7C32}" type="datetimeFigureOut">
              <a:rPr lang="en-US" smtClean="0"/>
              <a:t>11/13/18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FD290-62A5-F146-B27B-ADFE422488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1308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751205-5043-FE40-893D-2D68723B7C32}" type="datetimeFigureOut">
              <a:rPr lang="en-US" smtClean="0"/>
              <a:t>11/13/18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FFD290-62A5-F146-B27B-ADFE422488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359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7200" b="1" dirty="0">
                <a:latin typeface="Calibri" charset="0"/>
              </a:rPr>
              <a:t>Vocabulary Unit 7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/>
              <a:buNone/>
              <a:defRPr/>
            </a:pPr>
            <a:r>
              <a:rPr lang="en-US" sz="6600" b="1" dirty="0">
                <a:ea typeface="+mn-ea"/>
                <a:cs typeface="+mn-cs"/>
              </a:rPr>
              <a:t>English 10</a:t>
            </a:r>
          </a:p>
        </p:txBody>
      </p:sp>
    </p:spTree>
    <p:extLst>
      <p:ext uri="{BB962C8B-B14F-4D97-AF65-F5344CB8AC3E}">
        <p14:creationId xmlns:p14="http://schemas.microsoft.com/office/powerpoint/2010/main" val="22047604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600" b="1" dirty="0">
                <a:latin typeface="Calibri" charset="0"/>
              </a:rPr>
              <a:t>Earnest</a:t>
            </a:r>
          </a:p>
        </p:txBody>
      </p:sp>
      <p:sp>
        <p:nvSpPr>
          <p:cNvPr id="307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resulting from or showing sincere and intense conviction</a:t>
            </a:r>
          </a:p>
        </p:txBody>
      </p:sp>
      <p:pic>
        <p:nvPicPr>
          <p:cNvPr id="2" name="Picture 1" descr="14317681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9217" y="2944466"/>
            <a:ext cx="6570870" cy="3449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0662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600" b="1" dirty="0">
                <a:latin typeface="Calibri" charset="0"/>
              </a:rPr>
              <a:t>Vigorous</a:t>
            </a:r>
          </a:p>
        </p:txBody>
      </p:sp>
      <p:sp>
        <p:nvSpPr>
          <p:cNvPr id="307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strong, healthy, and full of energy</a:t>
            </a:r>
          </a:p>
        </p:txBody>
      </p:sp>
      <p:pic>
        <p:nvPicPr>
          <p:cNvPr id="2" name="Picture 1" descr="images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9923" y="2384637"/>
            <a:ext cx="5622511" cy="3741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0662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600" b="1" dirty="0">
                <a:latin typeface="Calibri" charset="0"/>
              </a:rPr>
              <a:t>Façade </a:t>
            </a:r>
          </a:p>
        </p:txBody>
      </p:sp>
      <p:sp>
        <p:nvSpPr>
          <p:cNvPr id="307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an outward appearance used to conceal a less pleasant reality</a:t>
            </a:r>
          </a:p>
        </p:txBody>
      </p:sp>
      <p:pic>
        <p:nvPicPr>
          <p:cNvPr id="2" name="Picture 1" descr="127367495681549559LwjpRL6cc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7267" y="2862751"/>
            <a:ext cx="4059031" cy="3377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8689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600" b="1" dirty="0">
                <a:latin typeface="Calibri" charset="0"/>
              </a:rPr>
              <a:t>Acquiescence </a:t>
            </a:r>
          </a:p>
        </p:txBody>
      </p:sp>
      <p:sp>
        <p:nvSpPr>
          <p:cNvPr id="307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occurs when a person knowingly stands by without raising any objection to the infringement of their rights</a:t>
            </a:r>
          </a:p>
        </p:txBody>
      </p:sp>
      <p:pic>
        <p:nvPicPr>
          <p:cNvPr id="3" name="Picture 2" descr="acquiescenc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391" y="3431759"/>
            <a:ext cx="3964609" cy="2973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0662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600" b="1" dirty="0">
                <a:latin typeface="Calibri" charset="0"/>
              </a:rPr>
              <a:t>Mutual</a:t>
            </a:r>
          </a:p>
        </p:txBody>
      </p:sp>
      <p:sp>
        <p:nvSpPr>
          <p:cNvPr id="307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held in common by two or more parties</a:t>
            </a:r>
          </a:p>
        </p:txBody>
      </p:sp>
      <p:pic>
        <p:nvPicPr>
          <p:cNvPr id="2" name="Picture 1" descr="symbiosis-real-life-applications-294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832" y="2595217"/>
            <a:ext cx="4129819" cy="3097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0662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600" b="1" dirty="0">
                <a:latin typeface="Calibri" charset="0"/>
              </a:rPr>
              <a:t>Impassive</a:t>
            </a:r>
          </a:p>
        </p:txBody>
      </p:sp>
      <p:sp>
        <p:nvSpPr>
          <p:cNvPr id="307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not feeling or showing emotion</a:t>
            </a:r>
          </a:p>
        </p:txBody>
      </p:sp>
      <p:pic>
        <p:nvPicPr>
          <p:cNvPr id="2" name="Picture 1" descr="Emotion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414" y="2388622"/>
            <a:ext cx="6292977" cy="2574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0662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600" b="1" dirty="0">
                <a:latin typeface="Calibri" charset="0"/>
              </a:rPr>
              <a:t>Prominent</a:t>
            </a:r>
          </a:p>
        </p:txBody>
      </p:sp>
      <p:sp>
        <p:nvSpPr>
          <p:cNvPr id="307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well-known; projecting from</a:t>
            </a:r>
          </a:p>
        </p:txBody>
      </p:sp>
      <p:pic>
        <p:nvPicPr>
          <p:cNvPr id="2" name="Picture 1" descr="PepperShoo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8609" y="2622826"/>
            <a:ext cx="5532783" cy="3688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0662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600" b="1" dirty="0">
                <a:latin typeface="Calibri" charset="0"/>
              </a:rPr>
              <a:t>Elucidate</a:t>
            </a:r>
          </a:p>
        </p:txBody>
      </p:sp>
      <p:sp>
        <p:nvSpPr>
          <p:cNvPr id="307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explain or elaborate for clarity</a:t>
            </a:r>
            <a:r>
              <a:rPr lang="en-US" dirty="0">
                <a:effectLst/>
              </a:rPr>
              <a:t> </a:t>
            </a:r>
            <a:endParaRPr lang="en-US" dirty="0">
              <a:latin typeface="Calibri" charset="0"/>
            </a:endParaRPr>
          </a:p>
        </p:txBody>
      </p:sp>
      <p:pic>
        <p:nvPicPr>
          <p:cNvPr id="2" name="Picture 1" descr="light_bulb_1600x120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358" y="2456330"/>
            <a:ext cx="4893110" cy="3669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0662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600" b="1" dirty="0">
                <a:latin typeface="Calibri" charset="0"/>
              </a:rPr>
              <a:t>Dispel</a:t>
            </a:r>
          </a:p>
        </p:txBody>
      </p:sp>
      <p:sp>
        <p:nvSpPr>
          <p:cNvPr id="307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to make a doubt, feeling, or belief disappear</a:t>
            </a:r>
          </a:p>
        </p:txBody>
      </p:sp>
      <p:pic>
        <p:nvPicPr>
          <p:cNvPr id="2" name="Picture 1" descr="Schermafbeelding 2011-06-15 om 19.37.4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434" y="2517409"/>
            <a:ext cx="6084957" cy="3423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0662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600" b="1" dirty="0">
                <a:latin typeface="Calibri" charset="0"/>
              </a:rPr>
              <a:t>Turbulent</a:t>
            </a:r>
          </a:p>
        </p:txBody>
      </p:sp>
      <p:sp>
        <p:nvSpPr>
          <p:cNvPr id="307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characterized by conflict, disorder, or confusion</a:t>
            </a:r>
          </a:p>
        </p:txBody>
      </p:sp>
      <p:pic>
        <p:nvPicPr>
          <p:cNvPr id="2" name="Picture 1" descr="turbulent-wave_1212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348" y="2893474"/>
            <a:ext cx="4848087" cy="3232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0662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99</Words>
  <Application>Microsoft Macintosh PowerPoint</Application>
  <PresentationFormat>On-screen Show (4:3)</PresentationFormat>
  <Paragraphs>22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Vocabulary Unit 7 </vt:lpstr>
      <vt:lpstr>Façade </vt:lpstr>
      <vt:lpstr>Acquiescence </vt:lpstr>
      <vt:lpstr>Mutual</vt:lpstr>
      <vt:lpstr>Impassive</vt:lpstr>
      <vt:lpstr>Prominent</vt:lpstr>
      <vt:lpstr>Elucidate</vt:lpstr>
      <vt:lpstr>Dispel</vt:lpstr>
      <vt:lpstr>Turbulent</vt:lpstr>
      <vt:lpstr>Earnest</vt:lpstr>
      <vt:lpstr>Vigorous</vt:lpstr>
    </vt:vector>
  </TitlesOfParts>
  <Company>Indiana Unversity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Vocabulary Unit 7 </dc:title>
  <dc:creator>Kaylie Fougerousse</dc:creator>
  <cp:lastModifiedBy>Fougerousse, Kaylie Elise</cp:lastModifiedBy>
  <cp:revision>3</cp:revision>
  <dcterms:created xsi:type="dcterms:W3CDTF">2015-10-31T21:28:51Z</dcterms:created>
  <dcterms:modified xsi:type="dcterms:W3CDTF">2018-11-14T03:51:55Z</dcterms:modified>
</cp:coreProperties>
</file>