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0" y="776453"/>
            <a:ext cx="7772400" cy="2486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lang="en-US" sz="8000"/>
              <a:t>Vocabulary Unit     </a:t>
            </a:r>
            <a:endParaRPr b="1" sz="80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</a:pPr>
            <a:r>
              <a:rPr b="1" lang="en-US" sz="6600"/>
              <a:t>English AP &amp; 10H</a:t>
            </a:r>
            <a:endParaRPr b="1" sz="6600"/>
          </a:p>
        </p:txBody>
      </p:sp>
      <p:pic>
        <p:nvPicPr>
          <p:cNvPr descr="Screen Shot 2016-01-31 at 12.39.48 AM.pn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887770"/>
            <a:ext cx="3479800" cy="7494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026903" y="793452"/>
            <a:ext cx="2117097" cy="2486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Indelible</a:t>
            </a:r>
            <a:endParaRPr b="1" sz="6000"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 able to be erased</a:t>
            </a:r>
            <a:endParaRPr/>
          </a:p>
        </p:txBody>
      </p:sp>
      <p:pic>
        <p:nvPicPr>
          <p:cNvPr descr="Mistake-Cannot-be-Erased-but-we-can-Face-it-with-Tolerance-Easy-Branches-2yv2gz10bygha4vj7le1hc.jpg"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946" y="2615757"/>
            <a:ext cx="5027809" cy="377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Indulgent</a:t>
            </a:r>
            <a:endParaRPr b="1" sz="6000"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yielding to the wishes or demands of others</a:t>
            </a:r>
            <a:endParaRPr/>
          </a:p>
        </p:txBody>
      </p:sp>
      <p:pic>
        <p:nvPicPr>
          <p:cNvPr descr="doormat.jpg" id="158" name="Google Shape;1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6324" y="2943230"/>
            <a:ext cx="4767421" cy="331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Inveterate</a:t>
            </a:r>
            <a:endParaRPr b="1" sz="6000"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firmly established</a:t>
            </a:r>
            <a:endParaRPr/>
          </a:p>
        </p:txBody>
      </p:sp>
      <p:pic>
        <p:nvPicPr>
          <p:cNvPr descr="large.jpg"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859" y="2511018"/>
            <a:ext cx="5970523" cy="3980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man-spine-overview.jpg" id="166" name="Google Shape;16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9384" y="1417638"/>
            <a:ext cx="3149933" cy="419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Irrelevant</a:t>
            </a:r>
            <a:endParaRPr b="1" sz="6000"/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 to the point, not applicable or pertinent </a:t>
            </a:r>
            <a:endParaRPr/>
          </a:p>
        </p:txBody>
      </p:sp>
      <p:pic>
        <p:nvPicPr>
          <p:cNvPr descr="images.jpeg"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629" y="2504279"/>
            <a:ext cx="5261592" cy="348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Nocturnal</a:t>
            </a:r>
            <a:endParaRPr b="1" sz="6000"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of or occurring at night </a:t>
            </a:r>
            <a:endParaRPr/>
          </a:p>
        </p:txBody>
      </p:sp>
      <p:pic>
        <p:nvPicPr>
          <p:cNvPr descr="1-4reading1.jpg"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9750" y="2566431"/>
            <a:ext cx="6884865" cy="370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Platitude</a:t>
            </a:r>
            <a:endParaRPr b="1" sz="6000"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commonplace, stale, or trite remark </a:t>
            </a:r>
            <a:endParaRPr/>
          </a:p>
        </p:txBody>
      </p:sp>
      <p:pic>
        <p:nvPicPr>
          <p:cNvPr descr="Once-Upon-a-Time.jpg"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8772" y="2873947"/>
            <a:ext cx="4876800" cy="325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Quell</a:t>
            </a:r>
            <a:endParaRPr b="1" sz="6000"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subdue</a:t>
            </a:r>
            <a:endParaRPr/>
          </a:p>
        </p:txBody>
      </p:sp>
      <p:pic>
        <p:nvPicPr>
          <p:cNvPr descr="the-eraser-20060710051337202-1.jpg" id="194" name="Google Shape;1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571" y="2455313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Quiescent </a:t>
            </a:r>
            <a:endParaRPr b="1" sz="6000"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inactive; at rest</a:t>
            </a:r>
            <a:endParaRPr/>
          </a:p>
        </p:txBody>
      </p:sp>
      <p:pic>
        <p:nvPicPr>
          <p:cNvPr descr="tumblr_ngjrut4ibi1rabed2o1_400.jpg" id="201" name="Google Shape;2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702" y="2630749"/>
            <a:ext cx="4127500" cy="3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Ruminate</a:t>
            </a:r>
            <a:endParaRPr b="1" sz="6000"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meditate or think about at length</a:t>
            </a:r>
            <a:endParaRPr/>
          </a:p>
        </p:txBody>
      </p:sp>
      <p:pic>
        <p:nvPicPr>
          <p:cNvPr descr="enhanced-buzz-6372-1376528227-10.jpg"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8550" y="2225986"/>
            <a:ext cx="4497101" cy="463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Tacit</a:t>
            </a:r>
            <a:endParaRPr b="1" sz="6000"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unspoken; silent; implied; inferred </a:t>
            </a:r>
            <a:endParaRPr/>
          </a:p>
        </p:txBody>
      </p:sp>
      <p:pic>
        <p:nvPicPr>
          <p:cNvPr descr="tumblr_static_tumblr_kt66fpydus1qa06p2o1_500_large.jpg" id="215" name="Google Shape;2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7980" y="2566519"/>
            <a:ext cx="5138987" cy="38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Ab</a:t>
            </a:r>
            <a:r>
              <a:rPr b="1" lang="en-US" sz="6000" u="sng"/>
              <a:t>jure</a:t>
            </a:r>
            <a:endParaRPr b="1" sz="6000" u="sng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renounce</a:t>
            </a:r>
            <a:endParaRPr/>
          </a:p>
        </p:txBody>
      </p:sp>
      <p:pic>
        <p:nvPicPr>
          <p:cNvPr descr="yHWA4oxH8g13qpoir0W68Pypo1_500.jp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7930" y="2448584"/>
            <a:ext cx="5404858" cy="405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Tangible</a:t>
            </a:r>
            <a:endParaRPr b="1" sz="6000"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capable of being touched</a:t>
            </a:r>
            <a:endParaRPr/>
          </a:p>
        </p:txBody>
      </p:sp>
      <p:pic>
        <p:nvPicPr>
          <p:cNvPr descr="A-young-woman-holding-a-l-006.jpg"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172" y="2620963"/>
            <a:ext cx="5842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Trenchant</a:t>
            </a:r>
            <a:endParaRPr b="1" sz="6000"/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incisive, keen; forceful, effective; clear-cut </a:t>
            </a:r>
            <a:endParaRPr/>
          </a:p>
        </p:txBody>
      </p:sp>
      <p:pic>
        <p:nvPicPr>
          <p:cNvPr descr="Scalpel130726.jpg"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6657" y="2577922"/>
            <a:ext cx="5677186" cy="354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Acrid</a:t>
            </a:r>
            <a:endParaRPr b="1" sz="6000"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harsh in taste or odor; sharp in manner or temper </a:t>
            </a:r>
            <a:endParaRPr/>
          </a:p>
        </p:txBody>
      </p:sp>
      <p:pic>
        <p:nvPicPr>
          <p:cNvPr descr="FORMALDEHYDE91114.jp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6573" y="2688629"/>
            <a:ext cx="5355140" cy="3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August</a:t>
            </a:r>
            <a:endParaRPr b="1" sz="6000"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majestic, inspiring admiration and respect</a:t>
            </a:r>
            <a:endParaRPr/>
          </a:p>
        </p:txBody>
      </p:sp>
      <p:pic>
        <p:nvPicPr>
          <p:cNvPr descr="Dublin_Philharmonic_Orchestra_performing_Tchaikovsky's_Symphony_No_4_in_Charlotte,_North_Carolina.jpg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994" y="2550048"/>
            <a:ext cx="5124735" cy="341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Callous</a:t>
            </a:r>
            <a:endParaRPr b="1" sz="6000"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emotionally hardened</a:t>
            </a:r>
            <a:endParaRPr/>
          </a:p>
        </p:txBody>
      </p:sp>
      <p:pic>
        <p:nvPicPr>
          <p:cNvPr descr="1984-book-cover-slice.jpg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579646"/>
            <a:ext cx="762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Clandestine</a:t>
            </a:r>
            <a:endParaRPr b="1" sz="6000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secret, concealed</a:t>
            </a:r>
            <a:endParaRPr/>
          </a:p>
        </p:txBody>
      </p:sp>
      <p:pic>
        <p:nvPicPr>
          <p:cNvPr descr="lips-are-sealed4.png"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3983" y="2409303"/>
            <a:ext cx="4747128" cy="383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Compunction</a:t>
            </a:r>
            <a:endParaRPr b="1" sz="6000"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remorse or regret</a:t>
            </a:r>
            <a:endParaRPr/>
          </a:p>
        </p:txBody>
      </p:sp>
      <p:pic>
        <p:nvPicPr>
          <p:cNvPr descr="inbox-unsend.jpg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9666" y="2308061"/>
            <a:ext cx="5315860" cy="398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Conflagration</a:t>
            </a:r>
            <a:endParaRPr b="1" sz="6000"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large destructive fire</a:t>
            </a:r>
            <a:endParaRPr/>
          </a:p>
        </p:txBody>
      </p:sp>
      <p:pic>
        <p:nvPicPr>
          <p:cNvPr descr="CAL-Wildfire.jpg"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7590" y="2370931"/>
            <a:ext cx="5630098" cy="375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Elated</a:t>
            </a:r>
            <a:endParaRPr b="1" sz="6000"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 high spirits</a:t>
            </a:r>
            <a:endParaRPr/>
          </a:p>
        </p:txBody>
      </p:sp>
      <p:pic>
        <p:nvPicPr>
          <p:cNvPr descr="Schools-out.jpg"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0194" y="2273261"/>
            <a:ext cx="4854657" cy="3852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246410640838818476.jpeg" id="144" name="Google Shape;1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101" y="2386723"/>
            <a:ext cx="3286407" cy="373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