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4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159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1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5104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9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50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574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0849F17-ECB6-CC4A-BCC1-D8393F4CA144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9D53E9A-E436-004F-955C-A4DED1372E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632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openxmlformats.org/officeDocument/2006/relationships/image" Target="../media/image3.jpeg"/><Relationship Id="rId7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0812" y="1896533"/>
            <a:ext cx="6270922" cy="2302934"/>
          </a:xfrm>
        </p:spPr>
        <p:txBody>
          <a:bodyPr/>
          <a:lstStyle/>
          <a:p>
            <a:pPr algn="ctr"/>
            <a:r>
              <a:rPr lang="en-US" sz="7200" b="1" dirty="0" smtClean="0">
                <a:solidFill>
                  <a:srgbClr val="4D7D99"/>
                </a:solidFill>
              </a:rPr>
              <a:t>Conflict</a:t>
            </a:r>
            <a:r>
              <a:rPr lang="en-US" sz="7200" b="1" dirty="0" smtClean="0"/>
              <a:t> in </a:t>
            </a:r>
            <a:r>
              <a:rPr lang="en-US" sz="7200" b="1" u="sng" dirty="0" smtClean="0"/>
              <a:t>Literature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289004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962900" cy="1485900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</a:rPr>
              <a:t>Classical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</a:rPr>
              <a:t> Realms of Conflict</a:t>
            </a:r>
            <a:endParaRPr lang="en-US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19867"/>
            <a:ext cx="7760192" cy="43933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Man versus Nature</a:t>
            </a:r>
            <a:endParaRPr lang="en-US" sz="4000" dirty="0" smtClean="0"/>
          </a:p>
          <a:p>
            <a:pPr marL="45720" indent="0">
              <a:buNone/>
            </a:pPr>
            <a:endParaRPr lang="en-US" sz="4000" dirty="0" smtClean="0"/>
          </a:p>
          <a:p>
            <a:r>
              <a:rPr lang="en-US" sz="4000" b="1" dirty="0" smtClean="0"/>
              <a:t>Man versus Man </a:t>
            </a:r>
            <a:endParaRPr lang="en-US" sz="4000" dirty="0" smtClean="0"/>
          </a:p>
          <a:p>
            <a:pPr marL="45720" indent="0">
              <a:buNone/>
            </a:pPr>
            <a:endParaRPr lang="en-US" sz="4000" dirty="0" smtClean="0"/>
          </a:p>
          <a:p>
            <a:pPr lvl="0"/>
            <a:r>
              <a:rPr lang="en-US" sz="4000" b="1" dirty="0" smtClean="0"/>
              <a:t>Man versus God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u="sng" dirty="0" smtClean="0">
                <a:solidFill>
                  <a:srgbClr val="4D7D99"/>
                </a:solidFill>
              </a:rPr>
              <a:t>Modern</a:t>
            </a:r>
            <a:r>
              <a:rPr lang="en-US" sz="4800" b="1" dirty="0" smtClean="0">
                <a:solidFill>
                  <a:srgbClr val="4D7D99"/>
                </a:solidFill>
              </a:rPr>
              <a:t> Realms of Conflict</a:t>
            </a:r>
            <a:endParaRPr lang="en-US" sz="4800" dirty="0">
              <a:solidFill>
                <a:srgbClr val="4D7D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Man versus Society</a:t>
            </a:r>
            <a:endParaRPr lang="en-US" sz="4000" dirty="0" smtClean="0"/>
          </a:p>
          <a:p>
            <a:pPr marL="45720" indent="0">
              <a:buNone/>
            </a:pPr>
            <a:endParaRPr lang="en-US" sz="4000" dirty="0"/>
          </a:p>
          <a:p>
            <a:r>
              <a:rPr lang="en-US" sz="4000" b="1" dirty="0" smtClean="0"/>
              <a:t>Man versus Self</a:t>
            </a:r>
            <a:endParaRPr lang="en-US" sz="4000" dirty="0" smtClean="0"/>
          </a:p>
          <a:p>
            <a:pPr marL="45720" indent="0">
              <a:buNone/>
            </a:pPr>
            <a:endParaRPr lang="en-US" sz="4000" dirty="0" smtClean="0"/>
          </a:p>
          <a:p>
            <a:pPr lvl="0"/>
            <a:r>
              <a:rPr lang="en-US" sz="4000" b="1" dirty="0" smtClean="0"/>
              <a:t>Man versus No God</a:t>
            </a:r>
            <a:endParaRPr lang="en-US" sz="40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3" y="685800"/>
            <a:ext cx="8111559" cy="1485900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4D7D99"/>
                </a:solidFill>
              </a:rPr>
              <a:t>Postmodern</a:t>
            </a:r>
            <a:r>
              <a:rPr lang="en-US" sz="4800" b="1" dirty="0" smtClean="0">
                <a:solidFill>
                  <a:srgbClr val="4D7D99"/>
                </a:solidFill>
              </a:rPr>
              <a:t> Realms of Conflict</a:t>
            </a:r>
            <a:endParaRPr lang="en-US" sz="4800" dirty="0">
              <a:solidFill>
                <a:srgbClr val="4D7D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32764" y="2171700"/>
            <a:ext cx="7656128" cy="4471715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Man versus Technology</a:t>
            </a:r>
            <a:endParaRPr lang="en-US" sz="4000" dirty="0" smtClean="0"/>
          </a:p>
          <a:p>
            <a:pPr marL="45720" lvl="0" indent="0">
              <a:buNone/>
            </a:pPr>
            <a:endParaRPr lang="en-US" sz="4000" dirty="0"/>
          </a:p>
          <a:p>
            <a:pPr lvl="0"/>
            <a:r>
              <a:rPr lang="en-US" sz="4000" b="1" dirty="0" smtClean="0"/>
              <a:t>Man versus Reality</a:t>
            </a:r>
            <a:endParaRPr lang="en-US" sz="4000" dirty="0" smtClean="0"/>
          </a:p>
          <a:p>
            <a:pPr marL="45720" lvl="0" indent="0">
              <a:buNone/>
            </a:pPr>
            <a:endParaRPr lang="en-US" sz="4000" dirty="0"/>
          </a:p>
          <a:p>
            <a:pPr lvl="0"/>
            <a:r>
              <a:rPr lang="en-US" sz="4000" b="1" dirty="0" smtClean="0"/>
              <a:t>Man versus Authority</a:t>
            </a:r>
            <a:endParaRPr lang="en-US" sz="4000" dirty="0" smtClean="0"/>
          </a:p>
          <a:p>
            <a:pPr marL="45720" lvl="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82600"/>
            <a:ext cx="7200900" cy="14859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Quick Review</a:t>
            </a:r>
            <a:endParaRPr lang="en-US" sz="6000" b="1" dirty="0"/>
          </a:p>
        </p:txBody>
      </p:sp>
      <p:pic>
        <p:nvPicPr>
          <p:cNvPr id="4" name="Picture 3" descr="Screen Shot 2016-04-01 at 7.47.46 PM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64" y="1744133"/>
            <a:ext cx="1455113" cy="4639733"/>
          </a:xfrm>
          <a:prstGeom prst="rect">
            <a:avLst/>
          </a:prstGeom>
        </p:spPr>
      </p:pic>
      <p:pic>
        <p:nvPicPr>
          <p:cNvPr id="5" name="Picture 4" descr="Screen Shot 2016-04-01 at 7.47.54 P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869" y="1744133"/>
            <a:ext cx="1473600" cy="4639734"/>
          </a:xfrm>
          <a:prstGeom prst="rect">
            <a:avLst/>
          </a:prstGeom>
        </p:spPr>
      </p:pic>
      <p:pic>
        <p:nvPicPr>
          <p:cNvPr id="6" name="Picture 5" descr="Screen Shot 2016-04-01 at 7.48.04 PM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518" y="1744133"/>
            <a:ext cx="1477203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27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62</TotalTime>
  <Words>45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Crop</vt:lpstr>
      <vt:lpstr>Conflict in Literature</vt:lpstr>
      <vt:lpstr>Classical Realms of Conflict</vt:lpstr>
      <vt:lpstr>Modern Realms of Conflict</vt:lpstr>
      <vt:lpstr>Postmodern Realms of Conflict</vt:lpstr>
      <vt:lpstr>Quick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Heroic Journey Genre</dc:title>
  <dc:creator>Kaylie</dc:creator>
  <cp:lastModifiedBy>Kaylie Fougerousse</cp:lastModifiedBy>
  <cp:revision>6</cp:revision>
  <dcterms:created xsi:type="dcterms:W3CDTF">2016-03-03T16:32:22Z</dcterms:created>
  <dcterms:modified xsi:type="dcterms:W3CDTF">2016-04-02T00:27:32Z</dcterms:modified>
</cp:coreProperties>
</file>