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84"/>
  </p:normalViewPr>
  <p:slideViewPr>
    <p:cSldViewPr snapToGrid="0" snapToObjects="1">
      <p:cViewPr varScale="1">
        <p:scale>
          <a:sx n="83" d="100"/>
          <a:sy n="83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5C94-7751-F74B-A7CA-986E9D7F2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0044D-1368-F14B-BB9F-76598A542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60E6-614C-7047-B855-29FCD695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148-F4E0-8344-8BA1-BE1929388E74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05D4-C358-1448-8342-6E4DB462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FB462-C3EF-7345-9E44-9F5C590C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1A17-E1D4-8B40-A2E4-900B02AA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1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42B0-1EDB-D64D-9E91-16C4BD82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C14B4-A9BE-6443-95F8-33E0FD13A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11C7B-AACA-0548-B8C8-41669958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148-F4E0-8344-8BA1-BE1929388E74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1C0E7-08BA-F64C-964E-62C7193A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91A89-670B-C340-945F-2A4E5D32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1A17-E1D4-8B40-A2E4-900B02AA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7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AAC90-7883-DB49-8033-796CC5F2D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23B8D-4B12-9E42-AC9F-A4D888974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2717E-65B1-744D-B16A-ACCECD15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148-F4E0-8344-8BA1-BE1929388E74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6468F-6CB7-A345-B0F1-11B3AA31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FD484-CE3B-AE49-B6C3-7C39D1A3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1A17-E1D4-8B40-A2E4-900B02AA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14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3D28-6C73-4E4D-A81F-D1618F02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A44E-C6BA-364E-9F19-8B0EFA96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D2913-1C18-A645-AF17-8CA214A7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148-F4E0-8344-8BA1-BE1929388E74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CADD-A7E6-E148-85B2-64644D4C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0AF05-B6FC-C143-A0A7-391B866E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1A17-E1D4-8B40-A2E4-900B02AA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54DE-B6AA-F449-AE9C-C8FD6087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561D-E46A-3E4D-A9BB-C362C8A20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FACC4-DB93-4F42-81B2-AD2C650E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148-F4E0-8344-8BA1-BE1929388E74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1EEB9-8F3E-E046-93F1-78343FA1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357E9-C605-1D47-9B32-92BB464F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1A17-E1D4-8B40-A2E4-900B02AA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0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3980D-B084-F448-8126-022AA0E0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84ED9-68E9-F94B-949B-EABEA5CEB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02E9C-50BD-4F4F-BE28-0E1F73759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3496C-9CAB-8E4B-99A9-A8C966EA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148-F4E0-8344-8BA1-BE1929388E74}" type="datetimeFigureOut">
              <a:rPr lang="en-US" smtClean="0"/>
              <a:t>9/4/18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E9160-C8D3-B044-A0B5-55DD280C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83743-FBC2-5145-97FA-BE1A676C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1A17-E1D4-8B40-A2E4-900B02AA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6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43B4-285E-904E-A744-CC15C693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C7357-9404-574B-BA96-29F356FB7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C8D82-C752-DE48-AC70-88FAA4BE8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4AC69-E514-E341-8862-20E89DD37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9896D-6B56-EB42-8D2E-51FC25FD2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5D7BA-B1D2-5147-A040-C643214E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148-F4E0-8344-8BA1-BE1929388E74}" type="datetimeFigureOut">
              <a:rPr lang="en-US" smtClean="0"/>
              <a:t>9/4/18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3DCE2C-C9BE-1F47-A4C0-21DA3090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FDA158-8E25-D34D-912A-4365E366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1A17-E1D4-8B40-A2E4-900B02AA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6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1948-49AE-744C-B3A2-A380AC3E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01970-C095-464A-AA14-45A7129A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148-F4E0-8344-8BA1-BE1929388E74}" type="datetimeFigureOut">
              <a:rPr lang="en-US" smtClean="0"/>
              <a:t>9/4/18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743D1-54F1-B44C-9316-ED678413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AD589-FD48-1548-8BDD-EFE2ABBA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1A17-E1D4-8B40-A2E4-900B02AA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4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34BC0-8BBC-A949-813C-9737ABF9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148-F4E0-8344-8BA1-BE1929388E74}" type="datetimeFigureOut">
              <a:rPr lang="en-US" smtClean="0"/>
              <a:t>9/4/18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68C2C-CDE2-F04A-B03F-710D7AA4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51E4B-F0EB-B841-8940-8E641113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1A17-E1D4-8B40-A2E4-900B02AA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72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44B5-A668-F44B-98D9-2AEFC5C4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51207-FD68-8C47-86AC-217BCE9D3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55DCC-570D-F94D-8CF3-4EDA7FF56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5AB39-CB35-E840-A2ED-899C37C3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148-F4E0-8344-8BA1-BE1929388E74}" type="datetimeFigureOut">
              <a:rPr lang="en-US" smtClean="0"/>
              <a:t>9/4/18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42088-91B4-184B-AC8E-5615B14D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8122-EFBE-DC44-A228-0BDC7388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1A17-E1D4-8B40-A2E4-900B02AA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374F-78D4-5846-BC57-45F72E1DE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B3A4C-241E-2943-B614-D51F19D39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4079B-202B-7742-842D-4734B5AA1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EC04D-6E8E-EF4A-92DB-194E535D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148-F4E0-8344-8BA1-BE1929388E74}" type="datetimeFigureOut">
              <a:rPr lang="en-US" smtClean="0"/>
              <a:t>9/4/18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D8132-7D8D-A249-81B8-A986B57A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BA0D8-62BE-754B-A555-9E5A3258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1A17-E1D4-8B40-A2E4-900B02AA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9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74B115-B645-A94F-9160-98679D75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D1D8C-0F1D-264C-B32D-035DD8472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6F858-FA01-C444-AD94-0F727A1DD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0148-F4E0-8344-8BA1-BE1929388E74}" type="datetimeFigureOut">
              <a:rPr lang="en-US" smtClean="0"/>
              <a:t>9/4/18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AB5F0-A1C7-1F43-B7D4-1A8D01481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7EB4F-00F0-1F46-B18A-F48DF7FCC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31A17-E1D4-8B40-A2E4-900B02AA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E82CC-958A-5340-875C-3518DB0BF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Canterbury Tales Character Descriptions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0B76E-085F-B945-BBAB-9F47F0C14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By Grace </a:t>
            </a:r>
            <a:r>
              <a:rPr lang="en-US" sz="2000" dirty="0" err="1">
                <a:solidFill>
                  <a:srgbClr val="FFFFFF"/>
                </a:solidFill>
              </a:rPr>
              <a:t>Isley</a:t>
            </a:r>
            <a:r>
              <a:rPr lang="en-US" sz="2000" dirty="0">
                <a:solidFill>
                  <a:srgbClr val="FFFFFF"/>
                </a:solidFill>
              </a:rPr>
              <a:t> &amp; Others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39740F8B-89AA-6E4F-AA21-99851C921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9" y="492573"/>
            <a:ext cx="6239571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58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D81B6-39B4-FD41-ADBB-DC2B9FEA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Miller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2688E-869E-D44F-BED2-48A9EDF8EF2C}"/>
              </a:ext>
            </a:extLst>
          </p:cNvPr>
          <p:cNvSpPr txBox="1">
            <a:spLocks/>
          </p:cNvSpPr>
          <p:nvPr/>
        </p:nvSpPr>
        <p:spPr>
          <a:xfrm>
            <a:off x="240707" y="1792244"/>
            <a:ext cx="5127806" cy="2070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He was a stout fellow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He was very strong and would always win when wrestling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He had a red beard and a wart on his nose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He was a loud mouth and a buffoon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He knew how to play bag pipes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3282935-DE89-EB40-9DCC-843A0595A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87" r="-1" b="17172"/>
          <a:stretch/>
        </p:blipFill>
        <p:spPr>
          <a:xfrm>
            <a:off x="6100858" y="-2008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8618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3B11-C9D2-C64A-A5D4-2055BDCE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84" y="606656"/>
            <a:ext cx="5678255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Haberdasher, Carpenter, Weaver, Dyer, &amp; Tapestry Maker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D3FE0E-6B5D-DE4E-8A90-985706F78702}"/>
              </a:ext>
            </a:extLst>
          </p:cNvPr>
          <p:cNvSpPr txBox="1">
            <a:spLocks/>
          </p:cNvSpPr>
          <p:nvPr/>
        </p:nvSpPr>
        <p:spPr>
          <a:xfrm>
            <a:off x="677334" y="2160590"/>
            <a:ext cx="5341884" cy="3806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Their equipment was fresh and new and nice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They all had good silver knives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They were all good citizens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They were all wise for alderman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They all had ladies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FF24BD4-152F-F94C-9A1E-728346FBD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123" y="790038"/>
            <a:ext cx="3808005" cy="35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30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E3B11-C9D2-C64A-A5D4-2055BDCE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Cook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ACFDE-83BA-5B42-9B67-DF1F9318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609" y="3230711"/>
            <a:ext cx="5005953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He knew how to roast, and boil, and broil, and fry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He knew how to make stews and bake pies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He made the best quality food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He had an open sore on his shin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He knew how to judge a draft of London ale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BB56521-8C50-3B47-8C21-126C1A92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620" y="749085"/>
            <a:ext cx="405183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8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D81B6-39B4-FD41-ADBB-DC2B9FEA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Shipman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2688E-869E-D44F-BED2-48A9EDF8EF2C}"/>
              </a:ext>
            </a:extLst>
          </p:cNvPr>
          <p:cNvSpPr txBox="1">
            <a:spLocks/>
          </p:cNvSpPr>
          <p:nvPr/>
        </p:nvSpPr>
        <p:spPr>
          <a:xfrm>
            <a:off x="240707" y="1792244"/>
            <a:ext cx="5127806" cy="2070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He rode up on a cart horse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He had a dagger on a necklace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He always had the upper hand in a fight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He was unkempt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His ships name was </a:t>
            </a:r>
            <a:r>
              <a:rPr lang="en-US" sz="1600" dirty="0" err="1"/>
              <a:t>Maudelayne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A74E3A-C001-A241-B22A-578FB813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68" y="275031"/>
            <a:ext cx="4990193" cy="615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8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3B11-C9D2-C64A-A5D4-2055BDCE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84" y="606656"/>
            <a:ext cx="56782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Host: Harry Bailey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DE4ABC9-8429-B946-ADF6-83A1F37FC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r="23270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19603C-E08A-AB41-B62E-97F9CEA75525}"/>
              </a:ext>
            </a:extLst>
          </p:cNvPr>
          <p:cNvSpPr txBox="1">
            <a:spLocks/>
          </p:cNvSpPr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Large 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Prominent Eyes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Best business man in Cheapside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Always a merry guy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Very proper</a:t>
            </a:r>
          </a:p>
        </p:txBody>
      </p:sp>
    </p:spTree>
    <p:extLst>
      <p:ext uri="{BB962C8B-B14F-4D97-AF65-F5344CB8AC3E}">
        <p14:creationId xmlns:p14="http://schemas.microsoft.com/office/powerpoint/2010/main" val="2487195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B22A-2B5D-EE42-9C74-2975D4A5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503" y="0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Narrator- Chaucer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2C1ACB-F8FC-504E-9843-35EB1DEA5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4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422C99-139B-CA4B-BD2B-2ED5F3CB1DD1}"/>
              </a:ext>
            </a:extLst>
          </p:cNvPr>
          <p:cNvSpPr txBox="1"/>
          <p:nvPr/>
        </p:nvSpPr>
        <p:spPr>
          <a:xfrm>
            <a:off x="6625675" y="3429005"/>
            <a:ext cx="47810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Goal to keep the story as truthful as possible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Religious man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Wants the others to be merry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Is an actual character in the story, but is quiet and to himself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Worries he can’t recount the story correctly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2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0E9CE05-2C84-FD47-8299-B2597B83DC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b="3101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E3B11-C9D2-C64A-A5D4-2055BDCE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Knight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ACFDE-83BA-5B42-9B67-DF1F9318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Loved chivalry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He fought in many battles for country and faith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He was truly a perfect, noble night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He is dressed in rags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He is very humble</a:t>
            </a:r>
          </a:p>
        </p:txBody>
      </p:sp>
    </p:spTree>
    <p:extLst>
      <p:ext uri="{BB962C8B-B14F-4D97-AF65-F5344CB8AC3E}">
        <p14:creationId xmlns:p14="http://schemas.microsoft.com/office/powerpoint/2010/main" val="172893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3B11-C9D2-C64A-A5D4-2055BDCE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Squire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ACFDE-83BA-5B42-9B67-DF1F9318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1800"/>
              <a:t>A bachelor 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1800"/>
              <a:t>Around 20 years old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1800"/>
              <a:t>Able bodied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1800"/>
              <a:t>Courteous, humble, and willing to serve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1800"/>
              <a:t>Lives a comfortable life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6C64B79-C358-6546-9A06-5024D60F6C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306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1165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D81B6-39B4-FD41-ADBB-DC2B9FEA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Yeoman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3FA29-B283-1142-B9E0-7BD62CF6B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474" y="1774372"/>
            <a:ext cx="4064409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Archer - carried a bow and arrow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Dark complexion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Woodworker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Good with weapons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F67FDA1-2E75-5748-90FF-1AC73CC262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1" b="4185"/>
          <a:stretch/>
        </p:blipFill>
        <p:spPr>
          <a:xfrm>
            <a:off x="7008030" y="643467"/>
            <a:ext cx="3570912" cy="52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53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E3B11-C9D2-C64A-A5D4-2055BDCE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Manciple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46A07E-3E51-2B4A-8B23-B87D69504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2" y="3759473"/>
            <a:ext cx="3923103" cy="1990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F1410A-32BA-C74D-8AD1-5FE361062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36" y="998175"/>
            <a:ext cx="3689350" cy="51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6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3B11-C9D2-C64A-A5D4-2055BDCE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Reeve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10D268-A88F-7B45-BD1C-4FD9C7048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17" y="2721852"/>
            <a:ext cx="3585483" cy="31993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BB91F9-C9AE-874F-B265-B5C5C09BC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53" y="-46748"/>
            <a:ext cx="6586097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99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D81B6-39B4-FD41-ADBB-DC2B9FEA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Law Attorney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42ABA0-75A3-8E4A-8850-DF95F973F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87" y="1676399"/>
            <a:ext cx="4205404" cy="39001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C44555-3924-1048-810F-F74CAD203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5" y="1773077"/>
            <a:ext cx="4527550" cy="18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37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E3B11-C9D2-C64A-A5D4-2055BDCE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Franklin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545ACBB-0E7D-504E-8F57-77270455D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442" y="1140039"/>
            <a:ext cx="4762187" cy="439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ACD71B-CAC8-3E43-AA6D-65FBF3AB8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9" y="3517800"/>
            <a:ext cx="5187928" cy="20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6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E3B11-C9D2-C64A-A5D4-2055BDCE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Plowman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ACFDE-83BA-5B42-9B67-DF1F9318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1087" y="3417575"/>
            <a:ext cx="3922498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 He was a brother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 He was a true and good worker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 He loved God with his whole heart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 He loved all of his neighbors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 He rode on a horse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11E877-45FB-BC40-B3C1-715A1E7F0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36" y="1086075"/>
            <a:ext cx="3227941" cy="450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334</Words>
  <Application>Microsoft Macintosh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Office Theme</vt:lpstr>
      <vt:lpstr>Canterbury Tales Character Descriptions</vt:lpstr>
      <vt:lpstr>Knight</vt:lpstr>
      <vt:lpstr>Squire</vt:lpstr>
      <vt:lpstr>Yeoman</vt:lpstr>
      <vt:lpstr>Manciple</vt:lpstr>
      <vt:lpstr>Reeve</vt:lpstr>
      <vt:lpstr>Law Attorney</vt:lpstr>
      <vt:lpstr>Franklin</vt:lpstr>
      <vt:lpstr>Plowman</vt:lpstr>
      <vt:lpstr>Miller</vt:lpstr>
      <vt:lpstr>Haberdasher, Carpenter, Weaver, Dyer, &amp; Tapestry Maker</vt:lpstr>
      <vt:lpstr>Cook</vt:lpstr>
      <vt:lpstr>Shipman</vt:lpstr>
      <vt:lpstr>Host: Harry Bailey</vt:lpstr>
      <vt:lpstr>Narrator- Chaucer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Canterbury Tales Character Descriptions</dc:title>
  <cp:lastModifiedBy>Fougerousse, Kaylie Elise</cp:lastModifiedBy>
  <cp:revision>7</cp:revision>
  <dcterms:modified xsi:type="dcterms:W3CDTF">2018-09-05T20:06:36Z</dcterms:modified>
</cp:coreProperties>
</file>