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58" r:id="rId4"/>
    <p:sldId id="260" r:id="rId5"/>
    <p:sldId id="259" r:id="rId6"/>
    <p:sldId id="262" r:id="rId7"/>
    <p:sldId id="265" r:id="rId8"/>
    <p:sldId id="261" r:id="rId9"/>
    <p:sldId id="264"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28" y="-4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12973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250454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23997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282111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1/9/16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76447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F66AD8-BC4A-4004-9882-414398D930CA}" type="datetimeFigureOut">
              <a:rPr lang="en-US" smtClean="0"/>
              <a:t>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1967662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F66AD8-BC4A-4004-9882-414398D930CA}" type="datetimeFigureOut">
              <a:rPr lang="en-US" smtClean="0"/>
              <a:t>1/9/16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2986668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t>1/9/16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205957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1/9/16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307091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5671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1/9/16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extLst>
      <p:ext uri="{BB962C8B-B14F-4D97-AF65-F5344CB8AC3E}">
        <p14:creationId xmlns:p14="http://schemas.microsoft.com/office/powerpoint/2010/main" val="401362860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F66AD8-BC4A-4004-9882-414398D930CA}" type="datetimeFigureOut">
              <a:rPr lang="en-US" smtClean="0"/>
              <a:t>1/9/16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2C864-9362-43C7-A136-D9C41D93A96D}" type="slidenum">
              <a:rPr lang="en-US" smtClean="0"/>
              <a:t>‹#›</a:t>
            </a:fld>
            <a:endParaRPr lang="en-US" dirty="0"/>
          </a:p>
        </p:txBody>
      </p:sp>
    </p:spTree>
    <p:extLst>
      <p:ext uri="{BB962C8B-B14F-4D97-AF65-F5344CB8AC3E}">
        <p14:creationId xmlns:p14="http://schemas.microsoft.com/office/powerpoint/2010/main" val="141799472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hyperlink" Target="https://www.youtube.com/watch?v=0wNboYbgYj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bslearningmedia.org/resource/shak15.ela.lit.lovepo/a-midsummer-nights-dream-the-love-potion-shakespeare-uncover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784" y="697838"/>
            <a:ext cx="8512538" cy="1674766"/>
          </a:xfrm>
        </p:spPr>
        <p:txBody>
          <a:bodyPr>
            <a:noAutofit/>
          </a:bodyPr>
          <a:lstStyle/>
          <a:p>
            <a:pPr algn="ctr"/>
            <a:r>
              <a:rPr lang="en-US" dirty="0" smtClean="0"/>
              <a:t>A Mid-Summer Night’s Dream</a:t>
            </a:r>
            <a:endParaRPr lang="en-US" dirty="0"/>
          </a:p>
        </p:txBody>
      </p:sp>
      <p:sp>
        <p:nvSpPr>
          <p:cNvPr id="3" name="Subtitle 2"/>
          <p:cNvSpPr>
            <a:spLocks noGrp="1"/>
          </p:cNvSpPr>
          <p:nvPr>
            <p:ph type="subTitle" idx="1"/>
          </p:nvPr>
        </p:nvSpPr>
        <p:spPr>
          <a:xfrm>
            <a:off x="1428321" y="1957372"/>
            <a:ext cx="6477000" cy="1174088"/>
          </a:xfrm>
        </p:spPr>
        <p:txBody>
          <a:bodyPr>
            <a:normAutofit/>
          </a:bodyPr>
          <a:lstStyle/>
          <a:p>
            <a:pPr algn="ctr"/>
            <a:r>
              <a:rPr lang="en-US" sz="6000" dirty="0" smtClean="0"/>
              <a:t>Background Act I</a:t>
            </a:r>
            <a:endParaRPr lang="en-US" sz="6000" dirty="0"/>
          </a:p>
        </p:txBody>
      </p:sp>
      <p:pic>
        <p:nvPicPr>
          <p:cNvPr id="4" name="Picture 3" descr="tumblr_lph39rjSxU1qzlwb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603" y="3397839"/>
            <a:ext cx="5080000" cy="2667000"/>
          </a:xfrm>
          <a:prstGeom prst="rect">
            <a:avLst/>
          </a:prstGeom>
        </p:spPr>
      </p:pic>
    </p:spTree>
    <p:extLst>
      <p:ext uri="{BB962C8B-B14F-4D97-AF65-F5344CB8AC3E}">
        <p14:creationId xmlns:p14="http://schemas.microsoft.com/office/powerpoint/2010/main" val="1691446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Poetic Form &amp; Tension</a:t>
            </a:r>
            <a:endParaRPr lang="en-US" b="1" dirty="0"/>
          </a:p>
        </p:txBody>
      </p:sp>
      <p:sp>
        <p:nvSpPr>
          <p:cNvPr id="3" name="Content Placeholder 2"/>
          <p:cNvSpPr>
            <a:spLocks noGrp="1"/>
          </p:cNvSpPr>
          <p:nvPr>
            <p:ph idx="1"/>
          </p:nvPr>
        </p:nvSpPr>
        <p:spPr/>
        <p:txBody>
          <a:bodyPr/>
          <a:lstStyle/>
          <a:p>
            <a:r>
              <a:rPr lang="en-US" dirty="0" smtClean="0"/>
              <a:t>Scene two is written in verse with end-rhymed couplets. The dialogue is in poetry, not prose.</a:t>
            </a:r>
          </a:p>
          <a:p>
            <a:r>
              <a:rPr lang="en-US" dirty="0" smtClean="0"/>
              <a:t>However, when Helena thinks she is betrayed and turns against </a:t>
            </a:r>
            <a:r>
              <a:rPr lang="en-US" dirty="0" err="1" smtClean="0"/>
              <a:t>Hermia</a:t>
            </a:r>
            <a:r>
              <a:rPr lang="en-US" dirty="0" smtClean="0"/>
              <a:t>, the rhyming stops, the rhythm is interrupted and it goes to blank verse. </a:t>
            </a:r>
          </a:p>
          <a:p>
            <a:r>
              <a:rPr lang="en-US" dirty="0" smtClean="0"/>
              <a:t>Why do you think Shakespeare would change the poetic form in this scene?</a:t>
            </a:r>
            <a:endParaRPr lang="en-US" dirty="0"/>
          </a:p>
        </p:txBody>
      </p:sp>
    </p:spTree>
    <p:extLst>
      <p:ext uri="{BB962C8B-B14F-4D97-AF65-F5344CB8AC3E}">
        <p14:creationId xmlns:p14="http://schemas.microsoft.com/office/powerpoint/2010/main" val="14309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Three Sets of People</a:t>
            </a:r>
            <a:endParaRPr lang="en-US" b="1" dirty="0"/>
          </a:p>
        </p:txBody>
      </p:sp>
      <p:sp>
        <p:nvSpPr>
          <p:cNvPr id="3" name="Content Placeholder 2"/>
          <p:cNvSpPr>
            <a:spLocks noGrp="1"/>
          </p:cNvSpPr>
          <p:nvPr>
            <p:ph idx="1"/>
          </p:nvPr>
        </p:nvSpPr>
        <p:spPr>
          <a:xfrm>
            <a:off x="4353954" y="2125731"/>
            <a:ext cx="4688873" cy="4525963"/>
          </a:xfrm>
        </p:spPr>
        <p:txBody>
          <a:bodyPr>
            <a:noAutofit/>
          </a:bodyPr>
          <a:lstStyle/>
          <a:p>
            <a:r>
              <a:rPr lang="en-US" sz="4000" b="1" dirty="0" smtClean="0"/>
              <a:t>The Athenian Court</a:t>
            </a:r>
          </a:p>
          <a:p>
            <a:r>
              <a:rPr lang="en-US" sz="4000" b="1" dirty="0" smtClean="0"/>
              <a:t>The Workmen</a:t>
            </a:r>
          </a:p>
          <a:p>
            <a:r>
              <a:rPr lang="en-US" sz="4000" b="1" dirty="0" smtClean="0"/>
              <a:t>The Fairies</a:t>
            </a:r>
            <a:endParaRPr lang="en-US" sz="4000" b="1" dirty="0"/>
          </a:p>
        </p:txBody>
      </p:sp>
      <p:pic>
        <p:nvPicPr>
          <p:cNvPr id="4" name="Picture 3" descr="1-tumblr_lf8oy0a2tw1qzy92y.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09" y="2116601"/>
            <a:ext cx="3449101" cy="2586826"/>
          </a:xfrm>
          <a:prstGeom prst="rect">
            <a:avLst/>
          </a:prstGeom>
        </p:spPr>
      </p:pic>
    </p:spTree>
    <p:extLst>
      <p:ext uri="{BB962C8B-B14F-4D97-AF65-F5344CB8AC3E}">
        <p14:creationId xmlns:p14="http://schemas.microsoft.com/office/powerpoint/2010/main" val="116334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Athenian Drama: Diana Reference</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Borrowed from “The Knight’s Tale” in </a:t>
            </a:r>
            <a:r>
              <a:rPr lang="en-US" u="sng" dirty="0" smtClean="0"/>
              <a:t>The Canterbury Tales</a:t>
            </a:r>
            <a:r>
              <a:rPr lang="en-US" dirty="0" smtClean="0"/>
              <a:t> written by Chaucer</a:t>
            </a:r>
          </a:p>
          <a:p>
            <a:r>
              <a:rPr lang="en-US" dirty="0" smtClean="0"/>
              <a:t>There were three temples to one god and two goddesses: Mars (God of War), Venus (Goddess of Love), &amp; Diana (Goddess of Chastity) in Chaucer’s piece. Emelye in the Knight’s tale appeals to Diana.</a:t>
            </a:r>
          </a:p>
          <a:p>
            <a:r>
              <a:rPr lang="en-US" dirty="0" smtClean="0"/>
              <a:t>Diana: Goddess of the Hunt, the moon, and chastity. </a:t>
            </a:r>
          </a:p>
          <a:p>
            <a:r>
              <a:rPr lang="en-US" dirty="0" smtClean="0"/>
              <a:t>Theseus gives </a:t>
            </a:r>
            <a:r>
              <a:rPr lang="en-US" dirty="0" err="1" smtClean="0"/>
              <a:t>Hermia</a:t>
            </a:r>
            <a:r>
              <a:rPr lang="en-US" dirty="0" smtClean="0"/>
              <a:t> an ultimatum: nun, marriage, or death. </a:t>
            </a:r>
            <a:endParaRPr lang="en-US" dirty="0"/>
          </a:p>
        </p:txBody>
      </p:sp>
    </p:spTree>
    <p:extLst>
      <p:ext uri="{BB962C8B-B14F-4D97-AF65-F5344CB8AC3E}">
        <p14:creationId xmlns:p14="http://schemas.microsoft.com/office/powerpoint/2010/main" val="2335182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Athenians: Theseus &amp; Hippolyta</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Theseus kills this half-man, half-bull creature called minotaur. He is also pretty good friends with Hercules.</a:t>
            </a:r>
          </a:p>
          <a:p>
            <a:r>
              <a:rPr lang="en-US" dirty="0" smtClean="0"/>
              <a:t>Hippolyta is the Queen of the Amazons. The Amazon was a tribe comprised of women warriors. Hercules’ ninth labor was to steal her girdle (given to her by Aphrodite, the goddess of love). He succeeded in stealing the girdle. </a:t>
            </a:r>
          </a:p>
          <a:p>
            <a:r>
              <a:rPr lang="en-US" dirty="0" smtClean="0"/>
              <a:t>Some versions say Hercules killed her. Others say that Theseus tag teamed and abducted her.</a:t>
            </a:r>
            <a:endParaRPr lang="en-US" dirty="0"/>
          </a:p>
        </p:txBody>
      </p:sp>
    </p:spTree>
    <p:extLst>
      <p:ext uri="{BB962C8B-B14F-4D97-AF65-F5344CB8AC3E}">
        <p14:creationId xmlns:p14="http://schemas.microsoft.com/office/powerpoint/2010/main" val="2368154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Work Men: </a:t>
            </a:r>
            <a:r>
              <a:rPr lang="en-US" b="1" dirty="0" err="1" smtClean="0"/>
              <a:t>Pyramus</a:t>
            </a:r>
            <a:r>
              <a:rPr lang="en-US" b="1" dirty="0" smtClean="0"/>
              <a:t> &amp; </a:t>
            </a:r>
            <a:r>
              <a:rPr lang="en-US" b="1" dirty="0" err="1" smtClean="0"/>
              <a:t>Thisbe</a:t>
            </a:r>
            <a:endParaRPr lang="en-US" b="1" dirty="0"/>
          </a:p>
        </p:txBody>
      </p:sp>
      <p:sp>
        <p:nvSpPr>
          <p:cNvPr id="3" name="Content Placeholder 2"/>
          <p:cNvSpPr>
            <a:spLocks noGrp="1"/>
          </p:cNvSpPr>
          <p:nvPr>
            <p:ph idx="1"/>
          </p:nvPr>
        </p:nvSpPr>
        <p:spPr>
          <a:xfrm>
            <a:off x="457200" y="1284021"/>
            <a:ext cx="8229600" cy="5457091"/>
          </a:xfrm>
        </p:spPr>
        <p:txBody>
          <a:bodyPr>
            <a:normAutofit fontScale="70000" lnSpcReduction="20000"/>
          </a:bodyPr>
          <a:lstStyle/>
          <a:p>
            <a:r>
              <a:rPr lang="en-US" dirty="0" smtClean="0"/>
              <a:t>Two neighbors grew up together.</a:t>
            </a:r>
          </a:p>
          <a:p>
            <a:r>
              <a:rPr lang="en-US" dirty="0" smtClean="0"/>
              <a:t>Families do not like one another.</a:t>
            </a:r>
          </a:p>
          <a:p>
            <a:r>
              <a:rPr lang="en-US" dirty="0" smtClean="0"/>
              <a:t>The two children fall in love. Yet, they are separated.</a:t>
            </a:r>
          </a:p>
          <a:p>
            <a:r>
              <a:rPr lang="en-US" dirty="0" smtClean="0"/>
              <a:t>There is an Earthquake that results in a crack in the wall. </a:t>
            </a:r>
          </a:p>
          <a:p>
            <a:r>
              <a:rPr lang="en-US" dirty="0" smtClean="0"/>
              <a:t>They speak to one another through the crack of the wall.</a:t>
            </a:r>
          </a:p>
          <a:p>
            <a:r>
              <a:rPr lang="en-US" dirty="0" smtClean="0"/>
              <a:t>They make a game plan to escape to and meet under the Mulberry Tree.</a:t>
            </a:r>
          </a:p>
          <a:p>
            <a:r>
              <a:rPr lang="en-US" dirty="0" err="1" smtClean="0"/>
              <a:t>Thisbe</a:t>
            </a:r>
            <a:r>
              <a:rPr lang="en-US" dirty="0" smtClean="0"/>
              <a:t> leaves first, but forgets her jacket. She goes back to get her jacket. Then, under the Mulberry Tree she sees a lioness with blood around its mouth. In fear, she runs away leaving behind her coat.</a:t>
            </a:r>
          </a:p>
          <a:p>
            <a:r>
              <a:rPr lang="en-US" dirty="0" smtClean="0"/>
              <a:t>The lion sniffs the coat getting blood on </a:t>
            </a:r>
            <a:r>
              <a:rPr lang="en-US" dirty="0" err="1" smtClean="0"/>
              <a:t>Thisbe’s</a:t>
            </a:r>
            <a:r>
              <a:rPr lang="en-US" dirty="0" smtClean="0"/>
              <a:t> coat. </a:t>
            </a:r>
          </a:p>
          <a:p>
            <a:r>
              <a:rPr lang="en-US" dirty="0" err="1" smtClean="0"/>
              <a:t>Pyramus</a:t>
            </a:r>
            <a:r>
              <a:rPr lang="en-US" dirty="0" smtClean="0"/>
              <a:t> sees </a:t>
            </a:r>
            <a:r>
              <a:rPr lang="en-US" dirty="0" err="1" smtClean="0"/>
              <a:t>Thisbe’s</a:t>
            </a:r>
            <a:r>
              <a:rPr lang="en-US" dirty="0" smtClean="0"/>
              <a:t> bloody coat &amp;the lion. He the lion killed her.</a:t>
            </a:r>
          </a:p>
          <a:p>
            <a:r>
              <a:rPr lang="en-US" dirty="0" smtClean="0"/>
              <a:t>He kills himself under the Mulberry Tree. </a:t>
            </a:r>
          </a:p>
          <a:p>
            <a:r>
              <a:rPr lang="en-US" dirty="0" err="1" smtClean="0"/>
              <a:t>Thisbe</a:t>
            </a:r>
            <a:r>
              <a:rPr lang="en-US" dirty="0" smtClean="0"/>
              <a:t> thinks the coast is probably clear… She goes back and sees </a:t>
            </a:r>
            <a:r>
              <a:rPr lang="en-US" dirty="0" err="1" smtClean="0"/>
              <a:t>Pyramus</a:t>
            </a:r>
            <a:r>
              <a:rPr lang="en-US" dirty="0" smtClean="0"/>
              <a:t> dead. So, she kills herself as well. </a:t>
            </a:r>
            <a:endParaRPr lang="en-US" dirty="0"/>
          </a:p>
          <a:p>
            <a:r>
              <a:rPr lang="en-US" dirty="0" smtClean="0"/>
              <a:t>The mulberry tree berries turn a dark purple like the lovers blood.  </a:t>
            </a:r>
          </a:p>
          <a:p>
            <a:endParaRPr lang="en-US" dirty="0"/>
          </a:p>
        </p:txBody>
      </p:sp>
    </p:spTree>
    <p:extLst>
      <p:ext uri="{BB962C8B-B14F-4D97-AF65-F5344CB8AC3E}">
        <p14:creationId xmlns:p14="http://schemas.microsoft.com/office/powerpoint/2010/main" val="2522462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784" y="697838"/>
            <a:ext cx="8512538" cy="1674766"/>
          </a:xfrm>
        </p:spPr>
        <p:txBody>
          <a:bodyPr>
            <a:noAutofit/>
          </a:bodyPr>
          <a:lstStyle/>
          <a:p>
            <a:pPr algn="ctr"/>
            <a:r>
              <a:rPr lang="en-US" dirty="0" smtClean="0"/>
              <a:t>A Mid-Summer Night’s Dream</a:t>
            </a:r>
            <a:endParaRPr lang="en-US" dirty="0"/>
          </a:p>
        </p:txBody>
      </p:sp>
      <p:sp>
        <p:nvSpPr>
          <p:cNvPr id="3" name="Subtitle 2"/>
          <p:cNvSpPr>
            <a:spLocks noGrp="1"/>
          </p:cNvSpPr>
          <p:nvPr>
            <p:ph type="subTitle" idx="1"/>
          </p:nvPr>
        </p:nvSpPr>
        <p:spPr>
          <a:xfrm>
            <a:off x="1428321" y="1957372"/>
            <a:ext cx="6477000" cy="1174088"/>
          </a:xfrm>
        </p:spPr>
        <p:txBody>
          <a:bodyPr>
            <a:normAutofit/>
          </a:bodyPr>
          <a:lstStyle/>
          <a:p>
            <a:pPr algn="ctr"/>
            <a:r>
              <a:rPr lang="en-US" sz="6000" dirty="0" smtClean="0"/>
              <a:t>Background Act II</a:t>
            </a:r>
            <a:endParaRPr lang="en-US" sz="6000" dirty="0"/>
          </a:p>
        </p:txBody>
      </p:sp>
      <p:pic>
        <p:nvPicPr>
          <p:cNvPr id="4" name="Picture 3" descr="tumblr_lph39rjSxU1qzlwb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2603" y="3397839"/>
            <a:ext cx="5080000" cy="2667000"/>
          </a:xfrm>
          <a:prstGeom prst="rect">
            <a:avLst/>
          </a:prstGeom>
        </p:spPr>
      </p:pic>
    </p:spTree>
    <p:extLst>
      <p:ext uri="{BB962C8B-B14F-4D97-AF65-F5344CB8AC3E}">
        <p14:creationId xmlns:p14="http://schemas.microsoft.com/office/powerpoint/2010/main" val="257175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Queen Elizabeth (&amp; Dudley)</a:t>
            </a:r>
            <a:endParaRPr lang="en-US" b="1" dirty="0"/>
          </a:p>
        </p:txBody>
      </p:sp>
      <p:sp>
        <p:nvSpPr>
          <p:cNvPr id="3" name="Content Placeholder 2"/>
          <p:cNvSpPr>
            <a:spLocks noGrp="1"/>
          </p:cNvSpPr>
          <p:nvPr>
            <p:ph idx="1"/>
          </p:nvPr>
        </p:nvSpPr>
        <p:spPr>
          <a:xfrm>
            <a:off x="4032988" y="1600200"/>
            <a:ext cx="4653811" cy="4525963"/>
          </a:xfrm>
        </p:spPr>
        <p:txBody>
          <a:bodyPr>
            <a:normAutofit fontScale="92500" lnSpcReduction="10000"/>
          </a:bodyPr>
          <a:lstStyle/>
          <a:p>
            <a:r>
              <a:rPr lang="en-US" dirty="0" smtClean="0">
                <a:hlinkClick r:id="rId2"/>
              </a:rPr>
              <a:t>https://www.youtube.com/watch?v=0wNboYbgYjo</a:t>
            </a:r>
            <a:endParaRPr lang="en-US" dirty="0" smtClean="0"/>
          </a:p>
          <a:p>
            <a:r>
              <a:rPr lang="en-US" dirty="0" smtClean="0"/>
              <a:t>As you watch the trailer, jot down three important points that you think would have been gossip-quality in Elizabethan society regarding the Queen’s life.</a:t>
            </a:r>
            <a:endParaRPr lang="en-US" dirty="0"/>
          </a:p>
        </p:txBody>
      </p:sp>
      <p:pic>
        <p:nvPicPr>
          <p:cNvPr id="5" name="Picture 4" descr="article-2337774-0D7E2F6100000578-929_634x948.jpg"/>
          <p:cNvPicPr>
            <a:picLocks noChangeAspect="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568840" y="1676656"/>
            <a:ext cx="2975725" cy="4449507"/>
          </a:xfrm>
          <a:prstGeom prst="rect">
            <a:avLst/>
          </a:prstGeom>
        </p:spPr>
      </p:pic>
    </p:spTree>
    <p:extLst>
      <p:ext uri="{BB962C8B-B14F-4D97-AF65-F5344CB8AC3E}">
        <p14:creationId xmlns:p14="http://schemas.microsoft.com/office/powerpoint/2010/main" val="521488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Mermaid on a Dolphin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Queen Elizabeth remained a virgin queen. However, she did love one man who was the fifth son of a disgraced duke, Robert Dudley. Therefore, a marriage would have been improbable.</a:t>
            </a:r>
          </a:p>
          <a:p>
            <a:r>
              <a:rPr lang="en-US" dirty="0" smtClean="0"/>
              <a:t>She did however give him a royal estate called Kenilworth.</a:t>
            </a:r>
          </a:p>
          <a:p>
            <a:r>
              <a:rPr lang="en-US" dirty="0" smtClean="0"/>
              <a:t>Her last visit was in July of 1575. It was Robert Dudley’s last attempt to convince Elizabeth to marry him. </a:t>
            </a:r>
          </a:p>
          <a:p>
            <a:endParaRPr lang="en-US" b="1" dirty="0"/>
          </a:p>
        </p:txBody>
      </p:sp>
    </p:spTree>
    <p:extLst>
      <p:ext uri="{BB962C8B-B14F-4D97-AF65-F5344CB8AC3E}">
        <p14:creationId xmlns:p14="http://schemas.microsoft.com/office/powerpoint/2010/main" val="40351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Mermaid on a Dolphin &amp; Love Potion</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The Royal Progress was a reason for the Queen and her court to leave London and see the country side and for her people to see her. </a:t>
            </a:r>
          </a:p>
          <a:p>
            <a:r>
              <a:rPr lang="en-US" dirty="0" smtClean="0"/>
              <a:t>William Shakespeare was 11 years old at this time and was probably present in the crowd with his father (the then Mayor of Stratford) when she passed through. He was only 12 miles away from the estate.</a:t>
            </a:r>
          </a:p>
          <a:p>
            <a:r>
              <a:rPr lang="en-US" dirty="0" smtClean="0"/>
              <a:t>The land was flooded creating an artificial lake. An entertainment piece was a model dolphin with a singer on its back. </a:t>
            </a:r>
          </a:p>
          <a:p>
            <a:r>
              <a:rPr lang="en-US" b="1" dirty="0" smtClean="0">
                <a:hlinkClick r:id="rId2"/>
              </a:rPr>
              <a:t>http://www.pbslearningmedia.org/resource/shak15.ela.lit.lovepo/a-midsummer-nights-dream-the-love-potion-shakespeare-uncovered/</a:t>
            </a:r>
            <a:r>
              <a:rPr lang="en-US" b="1" dirty="0" smtClean="0"/>
              <a:t> </a:t>
            </a:r>
          </a:p>
          <a:p>
            <a:endParaRPr lang="en-US" b="1" dirty="0"/>
          </a:p>
        </p:txBody>
      </p:sp>
    </p:spTree>
    <p:extLst>
      <p:ext uri="{BB962C8B-B14F-4D97-AF65-F5344CB8AC3E}">
        <p14:creationId xmlns:p14="http://schemas.microsoft.com/office/powerpoint/2010/main" val="36059877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713</Words>
  <Application>Microsoft Macintosh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Mid-Summer Night’s Dream</vt:lpstr>
      <vt:lpstr>Three Sets of People</vt:lpstr>
      <vt:lpstr>Athenian Drama: Diana Reference</vt:lpstr>
      <vt:lpstr>Athenians: Theseus &amp; Hippolyta</vt:lpstr>
      <vt:lpstr>The Work Men: Pyramus &amp; Thisbe</vt:lpstr>
      <vt:lpstr>A Mid-Summer Night’s Dream</vt:lpstr>
      <vt:lpstr>Queen Elizabeth (&amp; Dudley)</vt:lpstr>
      <vt:lpstr>Mermaid on a Dolphin</vt:lpstr>
      <vt:lpstr>Mermaid on a Dolphin &amp; Love Potion</vt:lpstr>
      <vt:lpstr>Poetic Form &amp; Tension</vt:lpstr>
    </vt:vector>
  </TitlesOfParts>
  <Company>Indiana Unversity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Mid-Summer Night’s Dream</dc:title>
  <dc:creator>Kaylie Fougerousse</dc:creator>
  <cp:lastModifiedBy>Kaylie Fougerousse</cp:lastModifiedBy>
  <cp:revision>11</cp:revision>
  <dcterms:created xsi:type="dcterms:W3CDTF">2016-01-10T01:11:22Z</dcterms:created>
  <dcterms:modified xsi:type="dcterms:W3CDTF">2016-01-10T02:32:59Z</dcterms:modified>
</cp:coreProperties>
</file>