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77" r:id="rId5"/>
    <p:sldId id="276" r:id="rId6"/>
    <p:sldId id="269" r:id="rId7"/>
    <p:sldId id="258" r:id="rId8"/>
    <p:sldId id="270" r:id="rId9"/>
    <p:sldId id="259" r:id="rId10"/>
    <p:sldId id="271" r:id="rId11"/>
    <p:sldId id="260" r:id="rId12"/>
    <p:sldId id="261" r:id="rId13"/>
    <p:sldId id="262" r:id="rId14"/>
    <p:sldId id="263" r:id="rId15"/>
    <p:sldId id="264" r:id="rId16"/>
    <p:sldId id="265" r:id="rId17"/>
    <p:sldId id="278" r:id="rId18"/>
    <p:sldId id="272" r:id="rId19"/>
    <p:sldId id="273" r:id="rId20"/>
    <p:sldId id="274" r:id="rId21"/>
    <p:sldId id="27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599"/>
  </p:normalViewPr>
  <p:slideViewPr>
    <p:cSldViewPr snapToGrid="0" snapToObjects="1">
      <p:cViewPr varScale="1">
        <p:scale>
          <a:sx n="99" d="100"/>
          <a:sy n="99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5F92-6FF1-3B40-9082-1910F1283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5F950-5A24-9943-BE2A-54EC6FAF7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52D86-0363-8B43-954F-22DC3AAE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5EF-AAD4-0046-8D47-A3983A3A3C29}" type="datetimeFigureOut">
              <a:rPr lang="en-US" smtClean="0"/>
              <a:t>6/10/19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EBAB2-B72A-B34F-8E22-DFA7C8CE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6ABC-3E89-9148-8D81-7934B432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5F63-1474-474A-BFAA-8B84EBDC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5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1987-496D-D54D-ADE7-F28B3AE2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D6039-85D1-F447-9D09-3DEC139AE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8FE63-F27F-1341-8C23-4285E6CF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5EF-AAD4-0046-8D47-A3983A3A3C29}" type="datetimeFigureOut">
              <a:rPr lang="en-US" smtClean="0"/>
              <a:t>6/10/19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6124E-2986-0645-9846-70E4FDD2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23A2D-241A-094D-B6D1-B1D666DB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5F63-1474-474A-BFAA-8B84EBDC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5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3AFED-F195-904E-91EC-CA794C4C4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D28D0-12AE-1F41-B1D8-864A0EB27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49FA6-5843-4440-829E-F815B513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5EF-AAD4-0046-8D47-A3983A3A3C29}" type="datetimeFigureOut">
              <a:rPr lang="en-US" smtClean="0"/>
              <a:t>6/10/19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7228F-A477-564F-A95A-71D5DACC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47C7-0542-5C4F-9128-234B5221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5F63-1474-474A-BFAA-8B84EBDC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3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EE90-1E8A-2A45-B94E-454CABAD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202B3-B7B7-C84C-B158-821DAA4E8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8327-F194-934C-94D6-B09D9C24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5EF-AAD4-0046-8D47-A3983A3A3C29}" type="datetimeFigureOut">
              <a:rPr lang="en-US" smtClean="0"/>
              <a:t>6/10/19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D6467-2360-7F4F-B5ED-6A4AF4D1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468CF-AFDE-5541-A548-D72830B4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5F63-1474-474A-BFAA-8B84EBDC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6ED75-688E-3649-9353-56EA8573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53AF7-3BF2-A84B-BE9C-F4A42592A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3EB4-3049-0741-9052-199234E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5EF-AAD4-0046-8D47-A3983A3A3C29}" type="datetimeFigureOut">
              <a:rPr lang="en-US" smtClean="0"/>
              <a:t>6/10/19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E9C0-36D3-9246-AFB4-BA1AB425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DF251-55D2-8A49-89BB-C5DA841B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5F63-1474-474A-BFAA-8B84EBDC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2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1D88-EE45-8646-AE9C-43C02A69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B8C7C-41AF-5245-B336-A3CFA8D4C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28688-A78B-214B-9360-AD8FE7BAC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627CD-C477-584F-A9C8-6C49259A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5EF-AAD4-0046-8D47-A3983A3A3C29}" type="datetimeFigureOut">
              <a:rPr lang="en-US" smtClean="0"/>
              <a:t>6/10/19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8B4D9-A402-7449-8D3D-39786651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14909-0A6B-5547-8955-000C9469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5F63-1474-474A-BFAA-8B84EBDC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7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2505-5184-9F43-8D53-9DAD7FF4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D1286-25A6-834E-971F-A4F7FFC5F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2701C-0DEC-DA4C-8AC8-B748BB3FB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6A00E-3CBD-AA41-81DC-8D5E5447E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BF1FF8-7292-0343-8928-AC8FA2211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9F50C-94EE-0346-AD10-468BE320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5EF-AAD4-0046-8D47-A3983A3A3C29}" type="datetimeFigureOut">
              <a:rPr lang="en-US" smtClean="0"/>
              <a:t>6/10/19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539B8-48B0-1542-94B3-6D0BD027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6C3F3-ACBA-3745-81EB-B85EE8BF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5F63-1474-474A-BFAA-8B84EBDC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5307-0DA9-7F4B-BC77-B5B94674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30FC2-79EE-A149-A6FD-C82D6D3E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5EF-AAD4-0046-8D47-A3983A3A3C29}" type="datetimeFigureOut">
              <a:rPr lang="en-US" smtClean="0"/>
              <a:t>6/10/19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81AF6-F848-8448-A59D-93F4D181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D9892-D39B-FF4C-8065-CAE7676A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5F63-1474-474A-BFAA-8B84EBDC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6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2833F-7C1B-CA4B-901B-31BE3440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5EF-AAD4-0046-8D47-A3983A3A3C29}" type="datetimeFigureOut">
              <a:rPr lang="en-US" smtClean="0"/>
              <a:t>6/10/19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0F68B-D27D-AF4F-B0E6-DB00E31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7754A-1FCC-0540-9A37-471B70F0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5F63-1474-474A-BFAA-8B84EBDC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9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218F-D0D2-A442-BFB1-AC723FEF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4F7D4-3F46-4C4D-805F-3166FD4E6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744D7-476C-DB4E-9730-CB5FC8632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41C43-358C-1649-847B-F4FABED5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5EF-AAD4-0046-8D47-A3983A3A3C29}" type="datetimeFigureOut">
              <a:rPr lang="en-US" smtClean="0"/>
              <a:t>6/10/19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85C17-AAF6-1746-BD3E-BB14AF00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C13A6-B80B-8C49-B53C-D16F8CD36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5F63-1474-474A-BFAA-8B84EBDC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6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9831-92AC-1B4A-BF9C-5C791FB6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0C220-AA29-2843-B7FC-79F1E1EC6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6DFCE-6451-3F4A-BB53-F1197FB98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93FBE-2425-FA41-A674-EFBC63E5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5EF-AAD4-0046-8D47-A3983A3A3C29}" type="datetimeFigureOut">
              <a:rPr lang="en-US" smtClean="0"/>
              <a:t>6/10/19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96E22-1A2F-4242-AA47-58DB792F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2B5B8-97D1-3540-AF82-D2875BBD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5F63-1474-474A-BFAA-8B84EBDC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72A19B-958D-354D-940F-E2190966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00F93-6B75-304D-928E-5828CCAFF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952A7-ECBA-1E4E-BEBE-EF1D24625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495EF-AAD4-0046-8D47-A3983A3A3C29}" type="datetimeFigureOut">
              <a:rPr lang="en-US" smtClean="0"/>
              <a:t>6/10/19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2DF20-A1C6-EB4A-A137-C8011C45B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CCE28-BD54-EB40-A3AF-A34AEB6CB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85F63-1474-474A-BFAA-8B84EBDC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0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410317335/ap-vocabulary-unit-1-flash-card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EB19-3653-9747-BB3C-655D633D54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Vocabulary Unit 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EA62B-E718-8B44-926C-E9B10C25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208" y="3638614"/>
            <a:ext cx="10387584" cy="1655762"/>
          </a:xfrm>
        </p:spPr>
        <p:txBody>
          <a:bodyPr>
            <a:normAutofit/>
          </a:bodyPr>
          <a:lstStyle/>
          <a:p>
            <a:r>
              <a:rPr lang="en-US" dirty="0"/>
              <a:t>AP English Courses</a:t>
            </a:r>
          </a:p>
          <a:p>
            <a:endParaRPr lang="en-US" dirty="0"/>
          </a:p>
          <a:p>
            <a:r>
              <a:rPr lang="en-US" dirty="0"/>
              <a:t>Quizlet Review: </a:t>
            </a:r>
            <a:r>
              <a:rPr lang="en-US" dirty="0">
                <a:hlinkClick r:id="rId2"/>
              </a:rPr>
              <a:t>https://quizlet.com/410317335/ap-vocabulary-unit-1-flash-cards/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6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/>
              <a:t>Ent</a:t>
            </a:r>
            <a:r>
              <a:rPr lang="en-US" sz="7200" b="1" dirty="0"/>
              <a:t>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3333"/>
          </a:xfrm>
        </p:spPr>
        <p:txBody>
          <a:bodyPr/>
          <a:lstStyle/>
          <a:p>
            <a:r>
              <a:rPr lang="en-US" b="1" dirty="0"/>
              <a:t>(n.) A being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10085-DA5A-BE4F-B768-22BB0FBEB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11" y="2768958"/>
            <a:ext cx="51467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/>
              <a:t>Labor</a:t>
            </a:r>
            <a:r>
              <a:rPr lang="en-US" sz="7200" b="1" dirty="0"/>
              <a:t>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7727"/>
          </a:xfrm>
        </p:spPr>
        <p:txBody>
          <a:bodyPr/>
          <a:lstStyle/>
          <a:p>
            <a:r>
              <a:rPr lang="en-US" b="1" dirty="0"/>
              <a:t>(adj.) Requiring mental and physical effort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9D0C8-4766-3442-B4EE-09EE20E96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028" y="2597358"/>
            <a:ext cx="5393944" cy="359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46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Leth</a:t>
            </a:r>
            <a:r>
              <a:rPr lang="en-US" sz="7200" b="1" u="sng" dirty="0"/>
              <a:t>arg</a:t>
            </a:r>
            <a:r>
              <a:rPr lang="en-US" sz="7200" b="1" dirty="0"/>
              <a:t>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4696"/>
          </a:xfrm>
        </p:spPr>
        <p:txBody>
          <a:bodyPr/>
          <a:lstStyle/>
          <a:p>
            <a:r>
              <a:rPr lang="en-US" b="1" dirty="0"/>
              <a:t>(n.) A state of sluggishness, inactivity, and apathy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A92ED-25A4-D043-A286-37F1494F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490" y="2583460"/>
            <a:ext cx="5407406" cy="359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Lit</a:t>
            </a:r>
            <a:r>
              <a:rPr lang="en-US" sz="7200" b="1" u="sng" dirty="0"/>
              <a:t>urg</a:t>
            </a:r>
            <a:r>
              <a:rPr lang="en-US" sz="7200" b="1" dirty="0"/>
              <a:t>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2121"/>
          </a:xfrm>
        </p:spPr>
        <p:txBody>
          <a:bodyPr/>
          <a:lstStyle/>
          <a:p>
            <a:r>
              <a:rPr lang="en-US" b="1" dirty="0"/>
              <a:t>(n.) A pattern of prayer or worship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3245D-D867-384C-A3F1-9D99D1EE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072" y="2704154"/>
            <a:ext cx="6213856" cy="33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Magnum </a:t>
            </a:r>
            <a:r>
              <a:rPr lang="en-US" sz="7200" b="1" u="sng" dirty="0"/>
              <a:t>Opus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0454"/>
          </a:xfrm>
        </p:spPr>
        <p:txBody>
          <a:bodyPr/>
          <a:lstStyle/>
          <a:p>
            <a:r>
              <a:rPr lang="en-US" b="1" dirty="0"/>
              <a:t>(n.) Greatest work of an artist, writer, or composer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7DCF9-4426-D041-A207-596F0C778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904" y="2650236"/>
            <a:ext cx="538480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Mal</a:t>
            </a:r>
            <a:r>
              <a:rPr lang="en-US" sz="7200" b="1" u="sng" dirty="0"/>
              <a:t>fea</a:t>
            </a:r>
            <a:r>
              <a:rPr lang="en-US" sz="7200" b="1" dirty="0"/>
              <a:t>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3485"/>
          </a:xfrm>
        </p:spPr>
        <p:txBody>
          <a:bodyPr/>
          <a:lstStyle/>
          <a:p>
            <a:r>
              <a:rPr lang="en-US" b="1" dirty="0"/>
              <a:t>(n.) Misconduct or wrongdoing, especially by a public official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F6B10-E97C-6047-B656-62437B97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859110"/>
            <a:ext cx="3810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2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Modus </a:t>
            </a:r>
            <a:r>
              <a:rPr lang="en-US" sz="7200" b="1" u="sng" dirty="0"/>
              <a:t>Op</a:t>
            </a:r>
            <a:r>
              <a:rPr lang="en-US" sz="7200" b="1" dirty="0"/>
              <a:t>erandi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en-US" b="1" dirty="0"/>
              <a:t>(n.) A specific manner of working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068A6-B59C-8946-A73F-289B56D68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43" y="2777490"/>
            <a:ext cx="5856514" cy="307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5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Rapport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6212"/>
          </a:xfrm>
        </p:spPr>
        <p:txBody>
          <a:bodyPr/>
          <a:lstStyle/>
          <a:p>
            <a:pPr lvl="0"/>
            <a:r>
              <a:rPr lang="en-US" b="1" dirty="0"/>
              <a:t>(n.) a positive relationship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89073-7067-2B48-AA3D-A374857DC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180" y="2781837"/>
            <a:ext cx="4936362" cy="328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36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Re</a:t>
            </a:r>
            <a:r>
              <a:rPr lang="en-US" sz="7200" b="1" u="sng" dirty="0"/>
              <a:t>sti</a:t>
            </a:r>
            <a:r>
              <a:rPr lang="en-US" sz="7200" b="1" dirty="0"/>
              <a:t>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4848"/>
          </a:xfrm>
        </p:spPr>
        <p:txBody>
          <a:bodyPr/>
          <a:lstStyle/>
          <a:p>
            <a:r>
              <a:rPr lang="en-US" b="1" dirty="0"/>
              <a:t>(adj.) Resisting authority; difficult to control; restless; fidgety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7408E-EB72-B042-BB99-2DA80C5F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936" y="2955410"/>
            <a:ext cx="5596128" cy="310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46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/>
              <a:t>Sta</a:t>
            </a:r>
            <a:r>
              <a:rPr lang="en-US" sz="7200" b="1" dirty="0"/>
              <a:t>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62274"/>
          </a:xfrm>
        </p:spPr>
        <p:txBody>
          <a:bodyPr/>
          <a:lstStyle/>
          <a:p>
            <a:r>
              <a:rPr lang="en-US" b="1" dirty="0"/>
              <a:t>(v.) To stop the flow 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5C32A-B5DC-7D43-9085-1A2B65A35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956" y="2608672"/>
            <a:ext cx="5454396" cy="36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2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Greek &amp; Latin Roots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43355"/>
          </a:xfrm>
        </p:spPr>
        <p:txBody>
          <a:bodyPr>
            <a:normAutofit/>
          </a:bodyPr>
          <a:lstStyle/>
          <a:p>
            <a:r>
              <a:rPr lang="en-US" b="1" dirty="0"/>
              <a:t>FAC (Latin) “to make; to do”</a:t>
            </a:r>
          </a:p>
          <a:p>
            <a:r>
              <a:rPr lang="en-US" b="1" dirty="0"/>
              <a:t>OPUS (Latin) “work” or “wealth, power, resource”</a:t>
            </a:r>
          </a:p>
          <a:p>
            <a:r>
              <a:rPr lang="en-US" b="1" dirty="0"/>
              <a:t>ERG (Greek) “work”</a:t>
            </a:r>
          </a:p>
          <a:p>
            <a:r>
              <a:rPr lang="en-US" b="1" dirty="0"/>
              <a:t>LABOR (Latin) “work”</a:t>
            </a:r>
          </a:p>
          <a:p>
            <a:r>
              <a:rPr lang="en-US" b="1" dirty="0"/>
              <a:t>STA, STI (Latin) “to stand” “to stay”</a:t>
            </a:r>
          </a:p>
          <a:p>
            <a:r>
              <a:rPr lang="en-US" b="1" dirty="0"/>
              <a:t>POS (Latin) “to put” “to place”</a:t>
            </a:r>
          </a:p>
          <a:p>
            <a:r>
              <a:rPr lang="en-US" b="1" dirty="0"/>
              <a:t>STAS, STAT (Greek) “standing”</a:t>
            </a:r>
          </a:p>
          <a:p>
            <a:r>
              <a:rPr lang="en-US" b="1" dirty="0"/>
              <a:t>ENT, ESS (Latin) “to be”</a:t>
            </a:r>
          </a:p>
        </p:txBody>
      </p:sp>
    </p:spTree>
    <p:extLst>
      <p:ext uri="{BB962C8B-B14F-4D97-AF65-F5344CB8AC3E}">
        <p14:creationId xmlns:p14="http://schemas.microsoft.com/office/powerpoint/2010/main" val="3401059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/>
              <a:t>Sta</a:t>
            </a:r>
            <a:r>
              <a:rPr lang="en-US" sz="7200" b="1" dirty="0"/>
              <a:t>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5000"/>
          </a:xfrm>
        </p:spPr>
        <p:txBody>
          <a:bodyPr/>
          <a:lstStyle/>
          <a:p>
            <a:r>
              <a:rPr lang="en-US" b="1" dirty="0"/>
              <a:t>(n.) A condition in which there is no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49A53-ECF8-D948-959B-FEAB13297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64109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1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/>
              <a:t>Sta</a:t>
            </a:r>
            <a:r>
              <a:rPr lang="en-US" sz="7200" b="1" dirty="0"/>
              <a:t>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en-US" b="1" dirty="0"/>
              <a:t>(adj.) Firm and steadfast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C63E4-7D2E-B14E-808B-FC543BC25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93" y="2779014"/>
            <a:ext cx="6762014" cy="29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96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Sur</a:t>
            </a:r>
            <a:r>
              <a:rPr lang="en-US" sz="7200" b="1" u="sng" dirty="0"/>
              <a:t>fei</a:t>
            </a:r>
            <a:r>
              <a:rPr lang="en-US" sz="7200" b="1" dirty="0"/>
              <a:t>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4696"/>
          </a:xfrm>
        </p:spPr>
        <p:txBody>
          <a:bodyPr/>
          <a:lstStyle/>
          <a:p>
            <a:r>
              <a:rPr lang="en-US" b="1" dirty="0"/>
              <a:t>(n.) The condition of being too full; an overabundance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65A23-FB82-1047-B688-04125EF2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688" y="2865258"/>
            <a:ext cx="6213602" cy="31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9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Syn</a:t>
            </a:r>
            <a:r>
              <a:rPr lang="en-US" sz="7200" b="1" u="sng" dirty="0"/>
              <a:t>erg</a:t>
            </a:r>
            <a:r>
              <a:rPr lang="en-US" sz="7200" b="1" dirty="0"/>
              <a:t>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6212"/>
          </a:xfrm>
        </p:spPr>
        <p:txBody>
          <a:bodyPr/>
          <a:lstStyle/>
          <a:p>
            <a:r>
              <a:rPr lang="en-US" b="1" dirty="0"/>
              <a:t>(n.) The power that results from the combination of two or more forces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6CF72-39C6-6F4E-A0F8-73521ED5C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696" y="2916774"/>
            <a:ext cx="6832600" cy="31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Apro</a:t>
            </a:r>
            <a:r>
              <a:rPr lang="en-US" sz="7200" b="1" u="sng" dirty="0"/>
              <a:t>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/>
          <a:lstStyle/>
          <a:p>
            <a:r>
              <a:rPr lang="en-US" b="1" dirty="0"/>
              <a:t>(prep.) With regard 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C1E58-9865-D247-BFAC-AABBC4DA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656" y="3058441"/>
            <a:ext cx="459232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2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Be</a:t>
            </a:r>
            <a:r>
              <a:rPr lang="en-US" sz="7200" b="1" u="sng" dirty="0"/>
              <a:t>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0150"/>
          </a:xfrm>
        </p:spPr>
        <p:txBody>
          <a:bodyPr/>
          <a:lstStyle/>
          <a:p>
            <a:r>
              <a:rPr lang="en-US" b="1" dirty="0"/>
              <a:t>(v.) To discuss in too much detail; to attack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FC5DB-7AE8-0046-A8EE-68559728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456" y="2710712"/>
            <a:ext cx="6165088" cy="30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9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Caprice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6615"/>
          </a:xfrm>
        </p:spPr>
        <p:txBody>
          <a:bodyPr/>
          <a:lstStyle/>
          <a:p>
            <a:r>
              <a:rPr lang="en-US" b="1" dirty="0"/>
              <a:t>(n.) A sudden and unaccountable change in mood or behavior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8C29B-2A6B-0E4F-82C5-B2A2B2668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682240"/>
            <a:ext cx="5905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1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De</a:t>
            </a:r>
            <a:r>
              <a:rPr lang="en-US" sz="7200" b="1" u="sng" dirty="0"/>
              <a:t>pos</a:t>
            </a:r>
            <a:r>
              <a:rPr lang="en-US" sz="7200" b="1" dirty="0"/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7575"/>
          </a:xfrm>
        </p:spPr>
        <p:txBody>
          <a:bodyPr/>
          <a:lstStyle/>
          <a:p>
            <a:r>
              <a:rPr lang="en-US" b="1" dirty="0"/>
              <a:t>(v.) To remove from office or power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9841AF-AD79-5F49-81FC-756C98956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944" y="2743200"/>
            <a:ext cx="5896864" cy="33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3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Discom</a:t>
            </a:r>
            <a:r>
              <a:rPr lang="en-US" sz="7200" b="1" u="sng" dirty="0"/>
              <a:t>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4544"/>
          </a:xfrm>
        </p:spPr>
        <p:txBody>
          <a:bodyPr/>
          <a:lstStyle/>
          <a:p>
            <a:r>
              <a:rPr lang="en-US" b="1" dirty="0"/>
              <a:t>(v.) To embarrass or confuse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F069A-F25E-FA4A-837E-29A2A7CAF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916" y="2640169"/>
            <a:ext cx="6424168" cy="361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1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Ec</a:t>
            </a:r>
            <a:r>
              <a:rPr lang="en-US" sz="7200" b="1" u="sng" dirty="0"/>
              <a:t>stas</a:t>
            </a:r>
            <a:r>
              <a:rPr lang="en-US" sz="7200" b="1" dirty="0"/>
              <a:t>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46364"/>
          </a:xfrm>
        </p:spPr>
        <p:txBody>
          <a:bodyPr/>
          <a:lstStyle/>
          <a:p>
            <a:r>
              <a:rPr lang="en-US" b="1" dirty="0"/>
              <a:t>(n.) An intense joy or delight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4A9DD-CCAE-1F45-948A-8820805BF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368" y="2782824"/>
            <a:ext cx="432816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6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F62B-45D3-4145-8564-7BB9E8D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Edi</a:t>
            </a:r>
            <a:r>
              <a:rPr lang="en-US" sz="7200" b="1" u="sng" dirty="0"/>
              <a:t>fic</a:t>
            </a:r>
            <a:r>
              <a:rPr lang="en-US" sz="7200" b="1" dirty="0"/>
              <a:t>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B3E-3DF0-C246-A830-E305E837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3485"/>
          </a:xfrm>
        </p:spPr>
        <p:txBody>
          <a:bodyPr/>
          <a:lstStyle/>
          <a:p>
            <a:r>
              <a:rPr lang="en-US" b="1" dirty="0"/>
              <a:t>(n.) An improvement or an enlightenment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17FC8-68DB-1D4E-A1D7-B83FE8FED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6626" y="2628922"/>
            <a:ext cx="3217619" cy="386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21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331</Words>
  <Application>Microsoft Macintosh PowerPoint</Application>
  <PresentationFormat>Widescreen</PresentationFormat>
  <Paragraphs>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Vocabulary Unit One</vt:lpstr>
      <vt:lpstr>Greek &amp; Latin Roots</vt:lpstr>
      <vt:lpstr>Apropos</vt:lpstr>
      <vt:lpstr>Belabor</vt:lpstr>
      <vt:lpstr>Caprice</vt:lpstr>
      <vt:lpstr>Depose</vt:lpstr>
      <vt:lpstr>Discomfit</vt:lpstr>
      <vt:lpstr>Ecstasy</vt:lpstr>
      <vt:lpstr>Edification</vt:lpstr>
      <vt:lpstr>Entity</vt:lpstr>
      <vt:lpstr>Laborious</vt:lpstr>
      <vt:lpstr>Lethargy</vt:lpstr>
      <vt:lpstr>Liturgy</vt:lpstr>
      <vt:lpstr>Magnum Opus</vt:lpstr>
      <vt:lpstr>Malfeasance</vt:lpstr>
      <vt:lpstr>Modus Operandi</vt:lpstr>
      <vt:lpstr>Rapport</vt:lpstr>
      <vt:lpstr>Restive</vt:lpstr>
      <vt:lpstr>Stanch</vt:lpstr>
      <vt:lpstr>Stasis</vt:lpstr>
      <vt:lpstr>Staunch</vt:lpstr>
      <vt:lpstr>Surfeit</vt:lpstr>
      <vt:lpstr>Synergy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One</dc:title>
  <dc:creator>Fougerousse, Kaylie Elise</dc:creator>
  <cp:lastModifiedBy>Fougerousse, Kaylie Elise</cp:lastModifiedBy>
  <cp:revision>11</cp:revision>
  <dcterms:created xsi:type="dcterms:W3CDTF">2019-06-07T01:16:14Z</dcterms:created>
  <dcterms:modified xsi:type="dcterms:W3CDTF">2019-06-10T21:03:08Z</dcterms:modified>
</cp:coreProperties>
</file>