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599"/>
  </p:normalViewPr>
  <p:slideViewPr>
    <p:cSldViewPr snapToGrid="0" snapToObjects="1">
      <p:cViewPr>
        <p:scale>
          <a:sx n="79" d="100"/>
          <a:sy n="79" d="100"/>
        </p:scale>
        <p:origin x="1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888F9-DD0E-B845-BF03-D21806F05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01406-CA47-5A41-A1C6-223F2F7E8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37262-4A45-B345-BC80-ABFBA23DD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7EFE7-FF1D-4740-9F84-A441F43D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F222-2EB4-1E4F-BD38-8E2A53FD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8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9B39-8463-194D-B16F-B00B97270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61AD7-C7F5-C842-AFE4-70FA2564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33E2-5316-1243-B469-FECB8D2C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B5CD9-AEB6-6C45-B374-D95F6AF7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B3012-273B-9346-BF61-520EA392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F9051-0375-4946-BB2D-9672FAF0DF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5E673-8C50-7342-B956-5AC2E8000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877B-4440-B34C-B48B-CC99A11E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1C8FF-EC64-AF4F-8D69-7B4AADAF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8298C-942E-6749-908A-20764EF1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FC5C-7864-5649-BF84-4728046F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FB572-6CE6-F04E-9BFB-9E860B31A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233AB-0953-AE43-A205-873A4F654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85712-FDE7-F142-82F8-CA4EF9DC1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DD1D6-93B8-0C4C-8B2E-7E49717B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8D29C-1B65-A248-9E91-7902E2B5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55022F-9ADF-F943-BD2C-05001542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80553-23C5-364F-94FD-487834D8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7692E-E7B2-C745-A04F-A48AC323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2B144-58EA-D64A-BBD6-97E06E0CD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8572D-AF8F-884A-A587-A69C1A70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122A2-C4FF-7341-9CB6-69E35964E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1F0EA-3F77-6542-B0E8-ABD1ABA89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25244-8E8E-AC45-8C5E-50B597B7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3C89F-889A-2B4E-BA9D-DC7751F0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7AD3AE-150B-F143-BC20-132A3407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5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5436-C942-DF43-B952-55E1BDF39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A49EE-DC6B-414B-8707-ABCBCE91D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DC34A-3686-4E43-9B36-794A9AD9E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8D3F1-B6A8-2949-855E-1DF7ABB99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E196A-0A9D-C149-BE04-4F54B2137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86DA60-44B8-304C-926D-F79F8B32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14E77-4C92-654A-8E8D-860D8B70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3EDCAC-CDFD-A440-909A-677869DD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24055-5F87-FA4C-B60C-D468AA574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0DCD7-78B8-7144-83ED-C4B814094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B7B48-DACD-1D41-99D4-5AE7E362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1F67C-D3DC-F746-8683-47163167E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4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B841DF-6F7C-B84D-9666-A3E7CADF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997794-6DA9-CF4E-B399-5CA8981F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C614F-BE57-154A-989C-CC672E61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C3718-105A-4747-86E5-E542F5BC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3596-FB82-754C-A8DC-5DF41F83C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70799-B416-8249-8A70-090985094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ADD2B-CFEC-8245-BCA6-56E1D04A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C1CDF-3F41-CD46-BB57-D65E26A36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8C2A3-50A7-E444-B860-675DFB60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1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92D0-88B6-2E41-B67E-812B1CE8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0CD6B-BEAC-AC42-9B89-063515AB9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ADE02-6C39-B944-9947-875247895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4F7B7-DAFB-5347-ADCA-A08481E2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3BB68-E16F-1645-AA39-5860ED656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5CD0F-B6F6-654A-882D-9D525E487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0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FFA3E4-76EC-734E-AA28-B77F2F36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DF233-FE2C-384B-8C7E-6486F60AA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897DC-13D3-7E4C-B378-4B4141612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CFB00-4BAB-B943-BAA1-3C981210A8F5}" type="datetimeFigureOut">
              <a:rPr lang="en-US" smtClean="0"/>
              <a:t>6/26/19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5B234-A468-EF4F-9511-215291802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C9893-8337-E549-9670-C42DC6B12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8FE0E-165B-2240-B4E9-3F7F6A70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0FFA-1A0A-CD42-913D-C33F91200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AP Vocabulary Unit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BE2B0-A8C3-5F4D-B6F6-E96D17271A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2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Jocular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(adj.) characterized by joking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C8A68A-AC77-CA43-A29C-D648D3C2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364" y="2768207"/>
            <a:ext cx="6207579" cy="3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9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Languid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(adj.) lacking energy; weak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16B41-F52D-FE4C-AD16-BCD39700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886" y="623373"/>
            <a:ext cx="3505200" cy="54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Languish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(v.) to waste away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ECBB3-6082-C341-A1AC-FF6CDD92A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E4DE47-CA75-2E4F-A8C5-18608CE2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034" y="1825625"/>
            <a:ext cx="5525407" cy="41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Languor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(n.) a lack of physical or mental energy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E69A32-870E-8B48-9DAA-BA724C60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242" y="2682875"/>
            <a:ext cx="2946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32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Plaint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(n.) a lament or complaint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A4F88-C671-024B-9B96-410892E07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192" y="2665927"/>
            <a:ext cx="5767615" cy="341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9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Plaintive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600" dirty="0"/>
              <a:t>(adj.) sorrowful; expressing or evoking mourning or sadness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459FC-1088-A344-8976-D37DCC7D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981" y="2665927"/>
            <a:ext cx="4680038" cy="362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56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Quittance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(n.) a repayment; a compensation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987B3-5278-694F-8D4A-4F92958F1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29" y="2800864"/>
            <a:ext cx="77724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8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Requiem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(n.) a song or religious service for the dead or lost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C64AAA-09DB-C240-B416-EA367EE9C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285" y="2665927"/>
            <a:ext cx="5685487" cy="378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78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Somnolent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(adj.) drowsy; sleepy</a:t>
            </a:r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797B9-D0F8-E649-9D73-9917B686E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7257"/>
            <a:ext cx="4568372" cy="45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52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Sopor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(n.) sleep; drowsiness</a:t>
            </a:r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D6AA1-9F77-844E-83C2-9A624A948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906" y="817025"/>
            <a:ext cx="5080907" cy="50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Acquiesce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(v.) to give 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6AC74-195B-944A-8653-3D6E694C0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272" y="2800864"/>
            <a:ext cx="6017986" cy="33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Soporific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(adj.) causing sleep or fatigue</a:t>
            </a:r>
          </a:p>
          <a:p>
            <a:pPr marL="0" lvl="0" indent="0">
              <a:buNone/>
            </a:pP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2BD3D-975B-474C-8414-BFDCB000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485" y="1256506"/>
            <a:ext cx="4915694" cy="491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BD334-27DB-754A-A272-E6A4E53C6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306" y="2883007"/>
            <a:ext cx="4915694" cy="328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91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Vigilant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(adj.) on the alert; watchful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82837-323E-5547-8860-9F42E7D02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071" y="1690688"/>
            <a:ext cx="4069444" cy="40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35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Bacchanal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/>
              <a:t>(n.) a drunken party or celebration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7BCD30-A368-D64B-8320-49879346C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021" y="2776286"/>
            <a:ext cx="5603422" cy="320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1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Bacchic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/>
              <a:t>(adj.) of or related to a wild celebration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5BF798-D165-8C42-B862-AA325C94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628" y="2800864"/>
            <a:ext cx="3566886" cy="35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Elegiac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(adj.) mourning that which is lost or past; sorrowful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7F698-3827-9C49-9856-2678ABF71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879" y="2800864"/>
            <a:ext cx="4253467" cy="345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Elegy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sz="3600" dirty="0"/>
              <a:t>(n.) a song or poem memorializing something or someone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17C32D-E0BE-6A4F-8156-6E2FD699D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628901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7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Festoon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(v.) to drape or adorn festively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C146C-09A6-4F4C-838D-1451D9DF0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100" y="978972"/>
            <a:ext cx="3937000" cy="52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Fete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(v.) to honor with a banquet or feast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D5F24-A2BA-C041-896B-2209629BF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772" y="2665927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7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78732-FA66-2840-A572-92740076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Jocose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8A81F-4C36-284A-9C58-9E0DFEC70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030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/>
              <a:t>(adj.) cheerful; merry</a:t>
            </a:r>
          </a:p>
          <a:p>
            <a:pPr marL="0" lv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48B74-C585-1141-8912-08B7FA33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884" y="2852798"/>
            <a:ext cx="5268231" cy="329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190</Words>
  <Application>Microsoft Macintosh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AP Vocabulary Unit 3</vt:lpstr>
      <vt:lpstr>Acquiesce</vt:lpstr>
      <vt:lpstr>Bacchanal</vt:lpstr>
      <vt:lpstr>Bacchic</vt:lpstr>
      <vt:lpstr>Elegiac</vt:lpstr>
      <vt:lpstr>Elegy</vt:lpstr>
      <vt:lpstr>Festoon</vt:lpstr>
      <vt:lpstr>Fete</vt:lpstr>
      <vt:lpstr>Jocose</vt:lpstr>
      <vt:lpstr>Jocular</vt:lpstr>
      <vt:lpstr>Languid</vt:lpstr>
      <vt:lpstr>Languish</vt:lpstr>
      <vt:lpstr>Languor</vt:lpstr>
      <vt:lpstr>Plaint</vt:lpstr>
      <vt:lpstr>Plaintive</vt:lpstr>
      <vt:lpstr>Quittance</vt:lpstr>
      <vt:lpstr>Requiem</vt:lpstr>
      <vt:lpstr>Somnolent</vt:lpstr>
      <vt:lpstr>Sopor</vt:lpstr>
      <vt:lpstr>Soporific</vt:lpstr>
      <vt:lpstr>Vigilant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Fougerousse, Kaylie Elise</dc:creator>
  <cp:lastModifiedBy>Fougerousse, Kaylie Elise</cp:lastModifiedBy>
  <cp:revision>10</cp:revision>
  <dcterms:created xsi:type="dcterms:W3CDTF">2019-06-26T12:23:49Z</dcterms:created>
  <dcterms:modified xsi:type="dcterms:W3CDTF">2019-06-26T14:54:41Z</dcterms:modified>
</cp:coreProperties>
</file>