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92DE-AF0A-5E49-8DFB-5ECD5AB06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C1C64-371C-944A-B71F-B365792EC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1311-420C-924A-99DC-7A96914D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D697-33E7-2847-BDC7-00DD40C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510F-556C-6045-B859-F8D9D3A0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3C4F-3BC0-7243-869C-F77B6BED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C6D2C-EAF6-CF45-8B7D-045A1C82E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373C-DFA9-A14A-A01F-800B66F8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25EC-C6FB-D647-A87A-0F929147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3A0C7-075A-EC47-9CA0-64DE3D29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003FA-ED88-CD43-9B1B-575DEF156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5817F-C171-8B44-906F-F08243AB0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A660-A234-CF4E-AD80-54C3B5B2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42B2-87B6-4E41-B6B1-C759A160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9DE8-1D44-8F4D-9893-4ED7018E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D7AD-C4A5-9F4F-AA3F-5DA76648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7ABD-8957-A948-98CD-E660BABFE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4183C-0E6B-2D42-87CF-50FC90E8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E235-0CDD-964F-AA7F-0FFA11C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D23FF-A0BA-5D49-824C-0995F443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1852-0E68-CF4F-98B5-6A6169DB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532C-8877-F944-B5D1-29118947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78670-D37C-D644-898F-7057842B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593C9-D73E-6644-B023-5D717F5B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5A4A3-356C-EC4D-B706-7D5C53FE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32D7-F71C-BF4E-8920-7F8E26F9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1072-C504-354E-A68A-7B56184C2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AA375-5EB6-1142-8249-437FA6738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4D0FD-E1C9-734E-A93C-194E726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9534E-2E33-2D40-9FA9-F756D1BD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30F81-B8C4-7C49-AADD-E53CE546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4043-9789-DE42-83E0-56782F92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5BC7E-5720-A643-8FFE-128B1C13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69BBC-DBD3-0D46-845B-3353482A1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719B8-616D-B64F-BA15-793D70DF0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325E3-A10B-EF48-A833-D4795F02F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975C3-C8E4-ED4D-BFD8-B4EA367F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D7393-499A-4E48-B726-857D00E3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66937-6582-D044-A663-73906D7D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D360-5DC8-AF4D-B162-0E498F51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26757-B354-114F-8F08-ACD41E88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9F106-FD6D-0142-B49E-DED3083B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318B9-AFA2-544B-ADEB-F45C7904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E3C51-5587-0841-BB95-22378C9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30F7E-9173-8F4F-AA94-23C02A32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4B6DC-CF71-C741-9D10-7A8B642A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F8F2-DDAF-4246-9FB7-22B00A53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65D6-D6BC-8749-94D6-05DF3747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51E1-92A8-194E-A8A9-E4B147447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2ADC-EECB-4842-97AD-6CB0FBE9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D241D-0F26-0842-A07F-999D9809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F0848-7A60-CE48-A18B-A3904FA5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6F6D-73EF-EC47-B588-1C65FA90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0FB03-5473-B54C-9692-12001C9AE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B02E-D7F4-A847-8E63-744AB471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04B7E-8D36-D447-BD11-62CF397C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0B87-A384-AB4B-B909-6279E5F2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6D3A3-5D8A-FC4C-AC21-F775CC08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E19A3-2094-5F4D-A952-05447421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9E11-82BF-BC41-A990-C8FE43A8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32DA-64DA-1244-A405-2014A6F53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554A-671E-C04E-A7C5-68C49DED8ECA}" type="datetimeFigureOut">
              <a:rPr lang="en-US" smtClean="0"/>
              <a:t>7/20/19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3A79F-D9E7-2749-A819-447C2965B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CE7FF-E4BB-1248-89D2-65B44496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40FE-AB50-0D47-8F4F-4B8113A7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DB8D-4765-094F-A8B0-67D49FBB2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AP Vocab. Unit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E52A-C422-6F48-ACF5-4521705B5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Monotonous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(adj.) unvarying; lacking in variety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61473-51DC-8B4F-B7B5-1522FCD6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40" y="2610034"/>
            <a:ext cx="5456349" cy="3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9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Parcel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(v.) to divide into parts and distribute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42ABA-3671-BF4B-A6AA-60C0CC39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2" y="2704563"/>
            <a:ext cx="3934496" cy="39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(v.) to examine or analyze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7C601-4526-1C41-8ED0-69F846AA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007" y="552003"/>
            <a:ext cx="4603195" cy="57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Polyglot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r>
              <a:rPr lang="en-US" sz="4400" dirty="0"/>
              <a:t>(n.) a person with the knowledge of several languages</a:t>
            </a: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82232-457B-9344-8CF4-B3FBF20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39" y="2923504"/>
            <a:ext cx="4939647" cy="37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Polymath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r>
              <a:rPr lang="en-US" sz="4400" dirty="0"/>
              <a:t>(n.) a person with the knowledge of many subjects</a:t>
            </a: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624D5-E98A-EE40-AD79-8AB8326F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48" y="3058441"/>
            <a:ext cx="3566375" cy="35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Repartee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(n.) a quick, witty conversation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4E56A-CD28-1D49-96E9-E5404936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84" y="2942824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9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Solipsism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>(n.) the theory that the self is the only reality; self-absorption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59F9D-FAE9-7C45-A42E-FA919B4A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06" y="3617889"/>
            <a:ext cx="4769118" cy="2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(n.) an accumulation; a total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4AEF3-E389-3B49-A90B-290CCAD3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91" y="3058441"/>
            <a:ext cx="4988417" cy="31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Totality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(n.) completeness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58E4C-3494-954A-8F19-23E3C1AE3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74" y="1044005"/>
            <a:ext cx="47752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Trenchant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(adj.) sharply effective or insightful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0FA3D-F96E-C34F-9990-90F4F2C1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85" y="2681935"/>
            <a:ext cx="4695423" cy="33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Catholic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r>
              <a:rPr lang="en-US" sz="4400" dirty="0"/>
              <a:t>(adj.) covering a broad range; universal</a:t>
            </a: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8CA25-E241-CB47-8E59-5ADB8F10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459" y="2952481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Truncate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(v.) to cut short in the middle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CADFD-C49A-9046-B277-3B985F04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911" y="2766096"/>
            <a:ext cx="4526477" cy="33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Vulgar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r>
              <a:rPr lang="en-US" sz="4400" dirty="0"/>
              <a:t>(adj.) of the common people</a:t>
            </a: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9948B-8739-1840-968D-EC8A308B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29" y="2923503"/>
            <a:ext cx="6036088" cy="31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Consummate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r>
              <a:rPr lang="en-US" sz="4400" dirty="0"/>
              <a:t>(adj.) perfect or ideal, especially in skill or accomplishment</a:t>
            </a: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BD700-8401-2643-8E72-88A6C2EA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24" y="2721466"/>
            <a:ext cx="3613865" cy="36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4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Desolate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(adj.) deserted and lonely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5193F-4357-6D4A-9FDC-3B518F92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758" y="2678850"/>
            <a:ext cx="3814025" cy="38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Divulge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(v.) to make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28D30-8129-5243-A766-A552AA29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7" y="2829684"/>
            <a:ext cx="4857036" cy="32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Hoi Polloi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(n.) the common people; the masses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AC858-FBD8-C24D-A7D2-3FC24354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13" y="2697586"/>
            <a:ext cx="4229994" cy="39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Holistic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>(adj.) concerning the whole rather than the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8E7F-58F2-4D49-8704-629A0DB9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07" y="3080575"/>
            <a:ext cx="4482385" cy="29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Monosyllabic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(adj.) having only one syllable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862C3-AE26-AB4C-AE46-86BF6E5A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60" y="2923504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5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5BC-7C80-284D-A34B-36371F5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Monotone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8D0A-5A9D-624F-AC36-E3072A19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>(n.) the sameness of sound, style, manner, or 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6FD8F-72D9-B94B-8001-31EB5BFD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77" y="2923504"/>
            <a:ext cx="4514045" cy="30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203</Words>
  <Application>Microsoft Macintosh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AP Vocab. Unit 5</vt:lpstr>
      <vt:lpstr>Catholic</vt:lpstr>
      <vt:lpstr>Consummate</vt:lpstr>
      <vt:lpstr>Desolate</vt:lpstr>
      <vt:lpstr>Divulge</vt:lpstr>
      <vt:lpstr>Hoi Polloi</vt:lpstr>
      <vt:lpstr>Holistic</vt:lpstr>
      <vt:lpstr>Monosyllabic</vt:lpstr>
      <vt:lpstr>Monotone</vt:lpstr>
      <vt:lpstr>Monotonous</vt:lpstr>
      <vt:lpstr>Parcel</vt:lpstr>
      <vt:lpstr>Parse</vt:lpstr>
      <vt:lpstr>Polyglot</vt:lpstr>
      <vt:lpstr>Polymath</vt:lpstr>
      <vt:lpstr>Repartee</vt:lpstr>
      <vt:lpstr>Solipsism</vt:lpstr>
      <vt:lpstr>Summation</vt:lpstr>
      <vt:lpstr>Totality</vt:lpstr>
      <vt:lpstr>Trenchant</vt:lpstr>
      <vt:lpstr>Truncate</vt:lpstr>
      <vt:lpstr>Vulgar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Vocab. Unit 5</dc:title>
  <dc:creator>Fougerousse, Kaylie Elise</dc:creator>
  <cp:lastModifiedBy>Fougerousse, Kaylie Elise</cp:lastModifiedBy>
  <cp:revision>3</cp:revision>
  <dcterms:created xsi:type="dcterms:W3CDTF">2019-07-21T02:00:15Z</dcterms:created>
  <dcterms:modified xsi:type="dcterms:W3CDTF">2019-07-21T02:29:16Z</dcterms:modified>
</cp:coreProperties>
</file>