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59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84"/>
  </p:normalViewPr>
  <p:slideViewPr>
    <p:cSldViewPr snapToGrid="0" snapToObjects="1">
      <p:cViewPr varScale="1">
        <p:scale>
          <a:sx n="98" d="100"/>
          <a:sy n="98" d="100"/>
        </p:scale>
        <p:origin x="5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6B9A-64C0-4A4D-B0AA-80067B186776}" type="datetimeFigureOut">
              <a:rPr lang="en-US" smtClean="0"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C3E5-27C2-0A4C-B811-18F4F867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7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6B9A-64C0-4A4D-B0AA-80067B186776}" type="datetimeFigureOut">
              <a:rPr lang="en-US" smtClean="0"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C3E5-27C2-0A4C-B811-18F4F867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7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6B9A-64C0-4A4D-B0AA-80067B186776}" type="datetimeFigureOut">
              <a:rPr lang="en-US" smtClean="0"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C3E5-27C2-0A4C-B811-18F4F867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7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6B9A-64C0-4A4D-B0AA-80067B186776}" type="datetimeFigureOut">
              <a:rPr lang="en-US" smtClean="0"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C3E5-27C2-0A4C-B811-18F4F867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7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6B9A-64C0-4A4D-B0AA-80067B186776}" type="datetimeFigureOut">
              <a:rPr lang="en-US" smtClean="0"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C3E5-27C2-0A4C-B811-18F4F867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3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6B9A-64C0-4A4D-B0AA-80067B186776}" type="datetimeFigureOut">
              <a:rPr lang="en-US" smtClean="0"/>
              <a:t>8/25/18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C3E5-27C2-0A4C-B811-18F4F867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2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6B9A-64C0-4A4D-B0AA-80067B186776}" type="datetimeFigureOut">
              <a:rPr lang="en-US" smtClean="0"/>
              <a:t>8/25/18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C3E5-27C2-0A4C-B811-18F4F867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6B9A-64C0-4A4D-B0AA-80067B186776}" type="datetimeFigureOut">
              <a:rPr lang="en-US" smtClean="0"/>
              <a:t>8/25/18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C3E5-27C2-0A4C-B811-18F4F867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6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6B9A-64C0-4A4D-B0AA-80067B186776}" type="datetimeFigureOut">
              <a:rPr lang="en-US" smtClean="0"/>
              <a:t>8/25/18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C3E5-27C2-0A4C-B811-18F4F867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6B9A-64C0-4A4D-B0AA-80067B186776}" type="datetimeFigureOut">
              <a:rPr lang="en-US" smtClean="0"/>
              <a:t>8/25/18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C3E5-27C2-0A4C-B811-18F4F867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6B9A-64C0-4A4D-B0AA-80067B186776}" type="datetimeFigureOut">
              <a:rPr lang="en-US" smtClean="0"/>
              <a:t>8/25/18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C3E5-27C2-0A4C-B811-18F4F867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0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A6B9A-64C0-4A4D-B0AA-80067B186776}" type="datetimeFigureOut">
              <a:rPr lang="en-US" smtClean="0"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1C3E5-27C2-0A4C-B811-18F4F867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3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314" y="971848"/>
            <a:ext cx="7772400" cy="2486065"/>
          </a:xfrm>
        </p:spPr>
        <p:txBody>
          <a:bodyPr>
            <a:noAutofit/>
          </a:bodyPr>
          <a:lstStyle/>
          <a:p>
            <a:r>
              <a:rPr lang="en-US" sz="8000" b="1" dirty="0"/>
              <a:t>Vocabulary </a:t>
            </a:r>
            <a:br>
              <a:rPr lang="en-US" sz="8000" b="1" dirty="0"/>
            </a:br>
            <a:r>
              <a:rPr lang="en-US" sz="8000" b="1" dirty="0"/>
              <a:t>Unit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600" b="1"/>
              <a:t>AP &amp; </a:t>
            </a:r>
            <a:r>
              <a:rPr lang="en-US" sz="6600" b="1" dirty="0"/>
              <a:t>10H</a:t>
            </a:r>
          </a:p>
        </p:txBody>
      </p:sp>
      <p:pic>
        <p:nvPicPr>
          <p:cNvPr id="5" name="Picture 4" descr="Screen Shot 2015-08-16 at 1.35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29" y="2578574"/>
            <a:ext cx="2492531" cy="7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88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Feasible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possible; able to be done</a:t>
            </a:r>
          </a:p>
        </p:txBody>
      </p:sp>
      <p:pic>
        <p:nvPicPr>
          <p:cNvPr id="4" name="Picture 3" descr="possibility-scale-illustration-cartoon-hand-push-switch-331026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93" y="2643423"/>
            <a:ext cx="3517527" cy="37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80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Grimace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wry face, facial distortion; to make a wry face</a:t>
            </a:r>
          </a:p>
        </p:txBody>
      </p:sp>
      <p:pic>
        <p:nvPicPr>
          <p:cNvPr id="4" name="Picture 3" descr="stock-footage-emotion-expression-grimace-face-of-a-young-man-looking-at-the-camera-head-on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69" y="3061053"/>
            <a:ext cx="50800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80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Holocaust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large scale destruction, especially by fire; a vast slaughter; a burnt offering</a:t>
            </a:r>
          </a:p>
        </p:txBody>
      </p:sp>
      <p:pic>
        <p:nvPicPr>
          <p:cNvPr id="4" name="Picture 3" descr="yN7eKq_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20" y="3105913"/>
            <a:ext cx="5455623" cy="328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80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Impervious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not affected or hurt by; admitting of no passage or entrance</a:t>
            </a:r>
          </a:p>
        </p:txBody>
      </p:sp>
      <p:pic>
        <p:nvPicPr>
          <p:cNvPr id="4" name="Picture 3" descr="The_Wolverine_403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51" y="3035193"/>
            <a:ext cx="6064683" cy="35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80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Impetus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moving force, impulse, stimulus</a:t>
            </a:r>
          </a:p>
        </p:txBody>
      </p:sp>
      <p:pic>
        <p:nvPicPr>
          <p:cNvPr id="4" name="Picture 3" descr="Colorado_River_between_Marble_Canyon_34540709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00" y="2618668"/>
            <a:ext cx="5261242" cy="35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80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Jeopardy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danger</a:t>
            </a:r>
          </a:p>
        </p:txBody>
      </p:sp>
      <p:pic>
        <p:nvPicPr>
          <p:cNvPr id="4" name="Picture 3" descr="3170639_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04" y="2544368"/>
            <a:ext cx="6367636" cy="35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80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Meticulous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extremely careful; particular about details </a:t>
            </a:r>
          </a:p>
        </p:txBody>
      </p:sp>
      <p:pic>
        <p:nvPicPr>
          <p:cNvPr id="4" name="Picture 3" descr="7f8e1c5ddf230d090856dda3c4cdf098978767c3967f43c49ca751e4c89122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301" y="2526622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80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Nostalgia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longing for something past; homesickness</a:t>
            </a:r>
          </a:p>
        </p:txBody>
      </p:sp>
      <p:pic>
        <p:nvPicPr>
          <p:cNvPr id="4" name="Picture 3" descr="nostalgia_142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10" y="2588218"/>
            <a:ext cx="5559382" cy="312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80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Quintessence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purest essence or form of something; the most typical example</a:t>
            </a:r>
          </a:p>
        </p:txBody>
      </p:sp>
      <p:pic>
        <p:nvPicPr>
          <p:cNvPr id="4" name="Picture 3" descr="tumblr_inline_n2151eXRDH1r7m5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73" y="2776002"/>
            <a:ext cx="4081998" cy="408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80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Retrogress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 to move backward; to return to an earlier condition</a:t>
            </a:r>
          </a:p>
        </p:txBody>
      </p:sp>
      <p:pic>
        <p:nvPicPr>
          <p:cNvPr id="4" name="Picture 3" descr="CCBB_Wallpaper_5_1024x7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66" y="2743617"/>
            <a:ext cx="5209407" cy="39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8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Adroit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skillful; expert in the use of hands or mind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5" name="Picture 4" descr="tumblr_lz3ymaBKYb1rp1yoao1_500-4876.p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94" y="2361335"/>
            <a:ext cx="4289338" cy="42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6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Scrutinize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examine closely</a:t>
            </a:r>
          </a:p>
        </p:txBody>
      </p:sp>
      <p:pic>
        <p:nvPicPr>
          <p:cNvPr id="4" name="Picture 3" descr="US_Navy_030422-N-5862D-022_Aviation_Machinist^rsquo,s_Mate_1st_Class_Sage_Mathis_uses_a_bore_scope_fiber-optic_camera_to_closely_examine_a_blower_drive_shaft_for_cracks_and_corrosion_during_a_maintenance_inspe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28" y="2480258"/>
            <a:ext cx="5883261" cy="383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30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Tepid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lukewarm; unenthusiastic; marked by an absence of interest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s3_prox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40" y="2230088"/>
            <a:ext cx="3770989" cy="453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0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Amicable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peaceful; friendly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tumblr_lmohleNwtM1qhewe9o1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91" y="2373964"/>
            <a:ext cx="63500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8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Averse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having a deep-seated distaste; opposed; unwilling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bad-tasting-medic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398" y="242295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8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Belligerent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to fighting; war-like; combative; aggressive; one engaged at war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5" name="Picture 4" descr="belligerent-3.jpg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24" y="3199563"/>
            <a:ext cx="381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8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Benevolent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kindly; charitable</a:t>
            </a:r>
          </a:p>
        </p:txBody>
      </p:sp>
      <p:pic>
        <p:nvPicPr>
          <p:cNvPr id="4" name="Picture 3" descr="nCryy8ZMbakbo619by49BLnyaXhHBzh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50" y="2781475"/>
            <a:ext cx="7256886" cy="247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8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Cursory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hasty; not thorough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just-wing-it-774057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63" y="2848375"/>
            <a:ext cx="4713549" cy="26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8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Duplicity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treachery; deceitfulness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White-fingers-crossed-T-Shir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31" y="2459928"/>
            <a:ext cx="3850738" cy="385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8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Extol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praise extravagantly</a:t>
            </a:r>
          </a:p>
        </p:txBody>
      </p:sp>
      <p:pic>
        <p:nvPicPr>
          <p:cNvPr id="4" name="Picture 3" descr="queen_2578286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23" y="2356795"/>
            <a:ext cx="6401610" cy="399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80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175</Words>
  <Application>Microsoft Macintosh PowerPoint</Application>
  <PresentationFormat>On-screen Show (4:3)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Vocabulary  Unit    </vt:lpstr>
      <vt:lpstr>Adroit</vt:lpstr>
      <vt:lpstr>Amicable</vt:lpstr>
      <vt:lpstr>Averse</vt:lpstr>
      <vt:lpstr>Belligerent</vt:lpstr>
      <vt:lpstr>Benevolent</vt:lpstr>
      <vt:lpstr>Cursory</vt:lpstr>
      <vt:lpstr>Duplicity</vt:lpstr>
      <vt:lpstr>Extol</vt:lpstr>
      <vt:lpstr>Feasible</vt:lpstr>
      <vt:lpstr>Grimace</vt:lpstr>
      <vt:lpstr>Holocaust</vt:lpstr>
      <vt:lpstr>Impervious</vt:lpstr>
      <vt:lpstr>Impetus</vt:lpstr>
      <vt:lpstr>Jeopardy </vt:lpstr>
      <vt:lpstr>Meticulous</vt:lpstr>
      <vt:lpstr>Nostalgia</vt:lpstr>
      <vt:lpstr>Quintessence</vt:lpstr>
      <vt:lpstr>Retrogress</vt:lpstr>
      <vt:lpstr>Scrutinize</vt:lpstr>
      <vt:lpstr>Tepid</vt:lpstr>
    </vt:vector>
  </TitlesOfParts>
  <Company>Indiana Unversity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 Unit    </dc:title>
  <dc:creator>Kaylie Fougerousse</dc:creator>
  <cp:lastModifiedBy>Fougerousse, Kaylie Elise</cp:lastModifiedBy>
  <cp:revision>7</cp:revision>
  <dcterms:created xsi:type="dcterms:W3CDTF">2015-08-16T05:35:01Z</dcterms:created>
  <dcterms:modified xsi:type="dcterms:W3CDTF">2018-08-25T23:37:20Z</dcterms:modified>
</cp:coreProperties>
</file>